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1" r:id="rId5"/>
    <p:sldId id="285" r:id="rId6"/>
    <p:sldId id="263" r:id="rId7"/>
    <p:sldId id="265" r:id="rId8"/>
    <p:sldId id="277" r:id="rId9"/>
    <p:sldId id="278" r:id="rId10"/>
    <p:sldId id="258" r:id="rId11"/>
    <p:sldId id="261" r:id="rId12"/>
    <p:sldId id="266" r:id="rId13"/>
    <p:sldId id="268" r:id="rId14"/>
    <p:sldId id="270" r:id="rId15"/>
    <p:sldId id="267" r:id="rId16"/>
    <p:sldId id="269" r:id="rId17"/>
    <p:sldId id="280" r:id="rId18"/>
    <p:sldId id="279" r:id="rId19"/>
    <p:sldId id="281" r:id="rId20"/>
    <p:sldId id="282" r:id="rId21"/>
    <p:sldId id="275" r:id="rId22"/>
    <p:sldId id="284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7F81B4-18D7-4939-8CFE-4CCACAAFEAE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BA276D-34C6-40F1-A20D-ECE129964204}">
      <dgm:prSet phldrT="[Текст]"/>
      <dgm:spPr/>
      <dgm:t>
        <a:bodyPr/>
        <a:lstStyle/>
        <a:p>
          <a:r>
            <a:rPr lang="ru-RU" dirty="0" smtClean="0"/>
            <a:t>МБУ</a:t>
          </a:r>
          <a:endParaRPr lang="ru-RU" dirty="0"/>
        </a:p>
      </dgm:t>
    </dgm:pt>
    <dgm:pt modelId="{F0FF7167-751A-400B-A1CC-B9536D16C6C3}" type="parTrans" cxnId="{4F7385DA-5F86-4F85-9790-FDE9DB38E93F}">
      <dgm:prSet/>
      <dgm:spPr/>
      <dgm:t>
        <a:bodyPr/>
        <a:lstStyle/>
        <a:p>
          <a:endParaRPr lang="ru-RU"/>
        </a:p>
      </dgm:t>
    </dgm:pt>
    <dgm:pt modelId="{EF61926F-109E-4B37-91D6-04BF4A0D94FB}" type="sibTrans" cxnId="{4F7385DA-5F86-4F85-9790-FDE9DB38E93F}">
      <dgm:prSet/>
      <dgm:spPr/>
      <dgm:t>
        <a:bodyPr/>
        <a:lstStyle/>
        <a:p>
          <a:endParaRPr lang="ru-RU"/>
        </a:p>
      </dgm:t>
    </dgm:pt>
    <dgm:pt modelId="{84A65598-4505-4EE4-82A6-70AE1C2107DD}">
      <dgm:prSet phldrT="[Текст]"/>
      <dgm:spPr/>
      <dgm:t>
        <a:bodyPr/>
        <a:lstStyle/>
        <a:p>
          <a:r>
            <a:rPr lang="ru-RU" dirty="0" smtClean="0"/>
            <a:t>ПМЦБС</a:t>
          </a:r>
          <a:endParaRPr lang="ru-RU" dirty="0"/>
        </a:p>
      </dgm:t>
    </dgm:pt>
    <dgm:pt modelId="{7E2781BA-094E-4778-8922-EFE0F4BF5E56}" type="parTrans" cxnId="{843E1968-F4C0-440C-8CC8-072E6B33E6A0}">
      <dgm:prSet/>
      <dgm:spPr/>
      <dgm:t>
        <a:bodyPr/>
        <a:lstStyle/>
        <a:p>
          <a:endParaRPr lang="ru-RU"/>
        </a:p>
      </dgm:t>
    </dgm:pt>
    <dgm:pt modelId="{485A4E42-0DB9-43E4-A12D-E37C681DE121}" type="sibTrans" cxnId="{843E1968-F4C0-440C-8CC8-072E6B33E6A0}">
      <dgm:prSet/>
      <dgm:spPr/>
      <dgm:t>
        <a:bodyPr/>
        <a:lstStyle/>
        <a:p>
          <a:endParaRPr lang="ru-RU"/>
        </a:p>
      </dgm:t>
    </dgm:pt>
    <dgm:pt modelId="{2A5AA9D6-F352-4921-A56C-B61CBF819F51}">
      <dgm:prSet phldrT="[Текст]"/>
      <dgm:spPr>
        <a:solidFill>
          <a:srgbClr val="00B050">
            <a:alpha val="90000"/>
          </a:srgbClr>
        </a:solidFill>
      </dgm:spPr>
      <dgm:t>
        <a:bodyPr/>
        <a:lstStyle/>
        <a:p>
          <a:pPr algn="ctr"/>
          <a:r>
            <a:rPr lang="ru-RU" b="1" dirty="0" smtClean="0"/>
            <a:t>«</a:t>
          </a:r>
          <a:r>
            <a:rPr lang="ru-RU" b="1" dirty="0" smtClean="0"/>
            <a:t>Библиомастер-2016:</a:t>
          </a:r>
          <a:endParaRPr lang="ru-RU" b="1" dirty="0"/>
        </a:p>
      </dgm:t>
    </dgm:pt>
    <dgm:pt modelId="{97511C6A-5D97-44AB-9E12-982F03CEBB66}" type="parTrans" cxnId="{07ACB044-0805-4BBE-A40F-50A8E2AEF825}">
      <dgm:prSet/>
      <dgm:spPr/>
      <dgm:t>
        <a:bodyPr/>
        <a:lstStyle/>
        <a:p>
          <a:endParaRPr lang="ru-RU"/>
        </a:p>
      </dgm:t>
    </dgm:pt>
    <dgm:pt modelId="{FCBE334A-D01E-425D-A7F8-8D9D9F16D9D9}" type="sibTrans" cxnId="{07ACB044-0805-4BBE-A40F-50A8E2AEF825}">
      <dgm:prSet/>
      <dgm:spPr/>
      <dgm:t>
        <a:bodyPr/>
        <a:lstStyle/>
        <a:p>
          <a:endParaRPr lang="ru-RU"/>
        </a:p>
      </dgm:t>
    </dgm:pt>
    <dgm:pt modelId="{6E1DABED-AF80-4595-B0E0-9E3B465AC5D3}">
      <dgm:prSet phldrT="[Текст]"/>
      <dgm:spPr/>
      <dgm:t>
        <a:bodyPr/>
        <a:lstStyle/>
        <a:p>
          <a:r>
            <a:rPr lang="ru-RU" dirty="0" smtClean="0"/>
            <a:t>Ф. </a:t>
          </a:r>
          <a:r>
            <a:rPr lang="ru-RU" dirty="0" smtClean="0"/>
            <a:t>№ 6</a:t>
          </a:r>
          <a:endParaRPr lang="ru-RU" dirty="0"/>
        </a:p>
      </dgm:t>
    </dgm:pt>
    <dgm:pt modelId="{EEBA10D2-E7D5-4399-89B1-584A021C2590}" type="parTrans" cxnId="{698F3A54-3F6A-442F-808D-2527AE1DF613}">
      <dgm:prSet/>
      <dgm:spPr/>
      <dgm:t>
        <a:bodyPr/>
        <a:lstStyle/>
        <a:p>
          <a:endParaRPr lang="ru-RU"/>
        </a:p>
      </dgm:t>
    </dgm:pt>
    <dgm:pt modelId="{D8483853-ACA7-4B5A-BAA9-50B87EA46E2E}" type="sibTrans" cxnId="{698F3A54-3F6A-442F-808D-2527AE1DF613}">
      <dgm:prSet/>
      <dgm:spPr/>
      <dgm:t>
        <a:bodyPr/>
        <a:lstStyle/>
        <a:p>
          <a:endParaRPr lang="ru-RU"/>
        </a:p>
      </dgm:t>
    </dgm:pt>
    <dgm:pt modelId="{A3DCB299-DE6A-4C5A-81B5-A4D0254F39D8}">
      <dgm:prSet phldrT="[Текст]"/>
      <dgm:spPr>
        <a:solidFill>
          <a:srgbClr val="0070C0">
            <a:alpha val="90000"/>
          </a:srgbClr>
        </a:solidFill>
      </dgm:spPr>
      <dgm:t>
        <a:bodyPr/>
        <a:lstStyle/>
        <a:p>
          <a:pPr algn="ctr"/>
          <a:r>
            <a:rPr lang="ru-RU" b="1" dirty="0" smtClean="0"/>
            <a:t>В рамках профессионального конкурса</a:t>
          </a:r>
          <a:endParaRPr lang="ru-RU" b="1" dirty="0"/>
        </a:p>
      </dgm:t>
    </dgm:pt>
    <dgm:pt modelId="{E222786B-8FC3-40E8-AAA0-BB9233F0C6CA}" type="sibTrans" cxnId="{5E8F5011-712F-42D8-9945-102E6265E249}">
      <dgm:prSet/>
      <dgm:spPr/>
      <dgm:t>
        <a:bodyPr/>
        <a:lstStyle/>
        <a:p>
          <a:endParaRPr lang="ru-RU"/>
        </a:p>
      </dgm:t>
    </dgm:pt>
    <dgm:pt modelId="{3CBAA45C-62DE-4CFD-98BD-F9F877B54E2E}" type="parTrans" cxnId="{5E8F5011-712F-42D8-9945-102E6265E249}">
      <dgm:prSet/>
      <dgm:spPr/>
      <dgm:t>
        <a:bodyPr/>
        <a:lstStyle/>
        <a:p>
          <a:endParaRPr lang="ru-RU"/>
        </a:p>
      </dgm:t>
    </dgm:pt>
    <dgm:pt modelId="{7D1A5ACD-8776-4910-A101-43A1B6BCD9A9}">
      <dgm:prSet/>
      <dgm:spPr/>
      <dgm:t>
        <a:bodyPr/>
        <a:lstStyle/>
        <a:p>
          <a:pPr algn="ctr"/>
          <a:r>
            <a:rPr lang="ru-RU" b="1" dirty="0" smtClean="0"/>
            <a:t>95 лет Республике Коми</a:t>
          </a:r>
          <a:endParaRPr lang="ru-RU" b="1" dirty="0"/>
        </a:p>
      </dgm:t>
    </dgm:pt>
    <dgm:pt modelId="{15A38A9C-5EC8-4024-8F04-E1FE001CD351}" type="parTrans" cxnId="{00B591E9-AC43-41B6-A22F-A8DDD768A6B0}">
      <dgm:prSet/>
      <dgm:spPr/>
      <dgm:t>
        <a:bodyPr/>
        <a:lstStyle/>
        <a:p>
          <a:endParaRPr lang="ru-RU"/>
        </a:p>
      </dgm:t>
    </dgm:pt>
    <dgm:pt modelId="{4059E60F-6EF6-471C-BD80-141305B7493D}" type="sibTrans" cxnId="{00B591E9-AC43-41B6-A22F-A8DDD768A6B0}">
      <dgm:prSet/>
      <dgm:spPr/>
      <dgm:t>
        <a:bodyPr/>
        <a:lstStyle/>
        <a:p>
          <a:endParaRPr lang="ru-RU"/>
        </a:p>
      </dgm:t>
    </dgm:pt>
    <dgm:pt modelId="{50CCDCB8-BD01-4490-9EA5-BF3AD113D157}">
      <dgm:prSet phldrT="[Текст]"/>
      <dgm:spPr>
        <a:solidFill>
          <a:srgbClr val="00B050">
            <a:alpha val="90000"/>
          </a:srgbClr>
        </a:solidFill>
      </dgm:spPr>
      <dgm:t>
        <a:bodyPr/>
        <a:lstStyle/>
        <a:p>
          <a:pPr algn="ctr"/>
          <a:r>
            <a:rPr lang="ru-RU" b="1" dirty="0" smtClean="0"/>
            <a:t>Северная книга для северных людей»</a:t>
          </a:r>
          <a:endParaRPr lang="ru-RU" b="1" dirty="0"/>
        </a:p>
      </dgm:t>
    </dgm:pt>
    <dgm:pt modelId="{E338F4D8-5A9F-4BC1-BCF3-BC55299C9410}" type="parTrans" cxnId="{19CB499C-F284-4B6A-9F79-2801AA5750E5}">
      <dgm:prSet/>
      <dgm:spPr/>
      <dgm:t>
        <a:bodyPr/>
        <a:lstStyle/>
        <a:p>
          <a:endParaRPr lang="ru-RU"/>
        </a:p>
      </dgm:t>
    </dgm:pt>
    <dgm:pt modelId="{75727034-F951-4DBA-83F9-DDC3F6E36512}" type="sibTrans" cxnId="{19CB499C-F284-4B6A-9F79-2801AA5750E5}">
      <dgm:prSet/>
      <dgm:spPr/>
      <dgm:t>
        <a:bodyPr/>
        <a:lstStyle/>
        <a:p>
          <a:endParaRPr lang="ru-RU"/>
        </a:p>
      </dgm:t>
    </dgm:pt>
    <dgm:pt modelId="{BB434C7D-CF22-4369-9373-25FEEE123144}" type="pres">
      <dgm:prSet presAssocID="{F17F81B4-18D7-4939-8CFE-4CCACAAFEAE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3765AB-FFD4-4E13-8C75-A12AF4E5218D}" type="pres">
      <dgm:prSet presAssocID="{B9BA276D-34C6-40F1-A20D-ECE129964204}" presName="composite" presStyleCnt="0"/>
      <dgm:spPr/>
    </dgm:pt>
    <dgm:pt modelId="{DDC45BEE-85FB-4F3A-BA86-DE2081A102D2}" type="pres">
      <dgm:prSet presAssocID="{B9BA276D-34C6-40F1-A20D-ECE12996420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5D5A5-657B-4529-88A1-A40A26F7F316}" type="pres">
      <dgm:prSet presAssocID="{B9BA276D-34C6-40F1-A20D-ECE129964204}" presName="descendantText" presStyleLbl="alignAcc1" presStyleIdx="0" presStyleCnt="3" custLinFactNeighborX="414" custLinFactNeighborY="18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0C6BA-8242-4DF5-91DB-D4182AF633C7}" type="pres">
      <dgm:prSet presAssocID="{EF61926F-109E-4B37-91D6-04BF4A0D94FB}" presName="sp" presStyleCnt="0"/>
      <dgm:spPr/>
    </dgm:pt>
    <dgm:pt modelId="{543BE36E-4DD3-40C3-B7EA-B28E3243FD78}" type="pres">
      <dgm:prSet presAssocID="{84A65598-4505-4EE4-82A6-70AE1C2107DD}" presName="composite" presStyleCnt="0"/>
      <dgm:spPr/>
    </dgm:pt>
    <dgm:pt modelId="{66520D0F-26D2-4C06-9C4C-D4CC35C84F5D}" type="pres">
      <dgm:prSet presAssocID="{84A65598-4505-4EE4-82A6-70AE1C2107D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69035-983E-494E-9EBC-B455869AAB95}" type="pres">
      <dgm:prSet presAssocID="{84A65598-4505-4EE4-82A6-70AE1C2107D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CD0A4-F637-48DA-97BB-6BF695CFE39F}" type="pres">
      <dgm:prSet presAssocID="{485A4E42-0DB9-43E4-A12D-E37C681DE121}" presName="sp" presStyleCnt="0"/>
      <dgm:spPr/>
    </dgm:pt>
    <dgm:pt modelId="{3AF645A2-7CE2-4CC9-808E-AE7C1A0882C2}" type="pres">
      <dgm:prSet presAssocID="{6E1DABED-AF80-4595-B0E0-9E3B465AC5D3}" presName="composite" presStyleCnt="0"/>
      <dgm:spPr/>
    </dgm:pt>
    <dgm:pt modelId="{71969BA1-13AF-4FA6-A375-30D704940F3B}" type="pres">
      <dgm:prSet presAssocID="{6E1DABED-AF80-4595-B0E0-9E3B465AC5D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12676-4DE7-4D2C-BDAA-F8AF23D3E739}" type="pres">
      <dgm:prSet presAssocID="{6E1DABED-AF80-4595-B0E0-9E3B465AC5D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CB499C-F284-4B6A-9F79-2801AA5750E5}" srcId="{84A65598-4505-4EE4-82A6-70AE1C2107DD}" destId="{50CCDCB8-BD01-4490-9EA5-BF3AD113D157}" srcOrd="1" destOrd="0" parTransId="{E338F4D8-5A9F-4BC1-BCF3-BC55299C9410}" sibTransId="{75727034-F951-4DBA-83F9-DDC3F6E36512}"/>
    <dgm:cxn modelId="{00B591E9-AC43-41B6-A22F-A8DDD768A6B0}" srcId="{6E1DABED-AF80-4595-B0E0-9E3B465AC5D3}" destId="{7D1A5ACD-8776-4910-A101-43A1B6BCD9A9}" srcOrd="0" destOrd="0" parTransId="{15A38A9C-5EC8-4024-8F04-E1FE001CD351}" sibTransId="{4059E60F-6EF6-471C-BD80-141305B7493D}"/>
    <dgm:cxn modelId="{3B27F9FD-A9F3-4F9C-A799-586CFDF5B665}" type="presOf" srcId="{B9BA276D-34C6-40F1-A20D-ECE129964204}" destId="{DDC45BEE-85FB-4F3A-BA86-DE2081A102D2}" srcOrd="0" destOrd="0" presId="urn:microsoft.com/office/officeart/2005/8/layout/chevron2"/>
    <dgm:cxn modelId="{07ACB044-0805-4BBE-A40F-50A8E2AEF825}" srcId="{84A65598-4505-4EE4-82A6-70AE1C2107DD}" destId="{2A5AA9D6-F352-4921-A56C-B61CBF819F51}" srcOrd="0" destOrd="0" parTransId="{97511C6A-5D97-44AB-9E12-982F03CEBB66}" sibTransId="{FCBE334A-D01E-425D-A7F8-8D9D9F16D9D9}"/>
    <dgm:cxn modelId="{4F7385DA-5F86-4F85-9790-FDE9DB38E93F}" srcId="{F17F81B4-18D7-4939-8CFE-4CCACAAFEAEC}" destId="{B9BA276D-34C6-40F1-A20D-ECE129964204}" srcOrd="0" destOrd="0" parTransId="{F0FF7167-751A-400B-A1CC-B9536D16C6C3}" sibTransId="{EF61926F-109E-4B37-91D6-04BF4A0D94FB}"/>
    <dgm:cxn modelId="{64F165E6-FEDE-4822-87CD-6804DBC6BD5B}" type="presOf" srcId="{84A65598-4505-4EE4-82A6-70AE1C2107DD}" destId="{66520D0F-26D2-4C06-9C4C-D4CC35C84F5D}" srcOrd="0" destOrd="0" presId="urn:microsoft.com/office/officeart/2005/8/layout/chevron2"/>
    <dgm:cxn modelId="{513CA146-A7BC-48DF-87F4-DC272DCF5DA0}" type="presOf" srcId="{F17F81B4-18D7-4939-8CFE-4CCACAAFEAEC}" destId="{BB434C7D-CF22-4369-9373-25FEEE123144}" srcOrd="0" destOrd="0" presId="urn:microsoft.com/office/officeart/2005/8/layout/chevron2"/>
    <dgm:cxn modelId="{E5F7E500-901C-40CC-8FC5-05137983FB0E}" type="presOf" srcId="{50CCDCB8-BD01-4490-9EA5-BF3AD113D157}" destId="{80E69035-983E-494E-9EBC-B455869AAB95}" srcOrd="0" destOrd="1" presId="urn:microsoft.com/office/officeart/2005/8/layout/chevron2"/>
    <dgm:cxn modelId="{5384C958-F231-4030-8674-A5484B282D1C}" type="presOf" srcId="{6E1DABED-AF80-4595-B0E0-9E3B465AC5D3}" destId="{71969BA1-13AF-4FA6-A375-30D704940F3B}" srcOrd="0" destOrd="0" presId="urn:microsoft.com/office/officeart/2005/8/layout/chevron2"/>
    <dgm:cxn modelId="{698F3A54-3F6A-442F-808D-2527AE1DF613}" srcId="{F17F81B4-18D7-4939-8CFE-4CCACAAFEAEC}" destId="{6E1DABED-AF80-4595-B0E0-9E3B465AC5D3}" srcOrd="2" destOrd="0" parTransId="{EEBA10D2-E7D5-4399-89B1-584A021C2590}" sibTransId="{D8483853-ACA7-4B5A-BAA9-50B87EA46E2E}"/>
    <dgm:cxn modelId="{843E1968-F4C0-440C-8CC8-072E6B33E6A0}" srcId="{F17F81B4-18D7-4939-8CFE-4CCACAAFEAEC}" destId="{84A65598-4505-4EE4-82A6-70AE1C2107DD}" srcOrd="1" destOrd="0" parTransId="{7E2781BA-094E-4778-8922-EFE0F4BF5E56}" sibTransId="{485A4E42-0DB9-43E4-A12D-E37C681DE121}"/>
    <dgm:cxn modelId="{69952C83-563A-49F3-8D40-AFA5D6109076}" type="presOf" srcId="{A3DCB299-DE6A-4C5A-81B5-A4D0254F39D8}" destId="{9795D5A5-657B-4529-88A1-A40A26F7F316}" srcOrd="0" destOrd="0" presId="urn:microsoft.com/office/officeart/2005/8/layout/chevron2"/>
    <dgm:cxn modelId="{29B3C026-F225-444C-93EF-2FA9173ED67E}" type="presOf" srcId="{2A5AA9D6-F352-4921-A56C-B61CBF819F51}" destId="{80E69035-983E-494E-9EBC-B455869AAB95}" srcOrd="0" destOrd="0" presId="urn:microsoft.com/office/officeart/2005/8/layout/chevron2"/>
    <dgm:cxn modelId="{5E8F5011-712F-42D8-9945-102E6265E249}" srcId="{B9BA276D-34C6-40F1-A20D-ECE129964204}" destId="{A3DCB299-DE6A-4C5A-81B5-A4D0254F39D8}" srcOrd="0" destOrd="0" parTransId="{3CBAA45C-62DE-4CFD-98BD-F9F877B54E2E}" sibTransId="{E222786B-8FC3-40E8-AAA0-BB9233F0C6CA}"/>
    <dgm:cxn modelId="{0DB0B0DD-41D0-4B36-BC29-97D38A2FAB1D}" type="presOf" srcId="{7D1A5ACD-8776-4910-A101-43A1B6BCD9A9}" destId="{67112676-4DE7-4D2C-BDAA-F8AF23D3E739}" srcOrd="0" destOrd="0" presId="urn:microsoft.com/office/officeart/2005/8/layout/chevron2"/>
    <dgm:cxn modelId="{5C1A6A31-3D6F-4EDE-91AD-3A8C35977DD0}" type="presParOf" srcId="{BB434C7D-CF22-4369-9373-25FEEE123144}" destId="{3A3765AB-FFD4-4E13-8C75-A12AF4E5218D}" srcOrd="0" destOrd="0" presId="urn:microsoft.com/office/officeart/2005/8/layout/chevron2"/>
    <dgm:cxn modelId="{4BB700B2-0243-4FBA-B608-332F00FE0282}" type="presParOf" srcId="{3A3765AB-FFD4-4E13-8C75-A12AF4E5218D}" destId="{DDC45BEE-85FB-4F3A-BA86-DE2081A102D2}" srcOrd="0" destOrd="0" presId="urn:microsoft.com/office/officeart/2005/8/layout/chevron2"/>
    <dgm:cxn modelId="{3CC09942-DF98-4752-9E43-3620CD5D9CEF}" type="presParOf" srcId="{3A3765AB-FFD4-4E13-8C75-A12AF4E5218D}" destId="{9795D5A5-657B-4529-88A1-A40A26F7F316}" srcOrd="1" destOrd="0" presId="urn:microsoft.com/office/officeart/2005/8/layout/chevron2"/>
    <dgm:cxn modelId="{DAE8E429-8898-4D40-8A13-F655A6C3C170}" type="presParOf" srcId="{BB434C7D-CF22-4369-9373-25FEEE123144}" destId="{1100C6BA-8242-4DF5-91DB-D4182AF633C7}" srcOrd="1" destOrd="0" presId="urn:microsoft.com/office/officeart/2005/8/layout/chevron2"/>
    <dgm:cxn modelId="{8019503B-5C30-4EBD-933F-1DC4B45E5882}" type="presParOf" srcId="{BB434C7D-CF22-4369-9373-25FEEE123144}" destId="{543BE36E-4DD3-40C3-B7EA-B28E3243FD78}" srcOrd="2" destOrd="0" presId="urn:microsoft.com/office/officeart/2005/8/layout/chevron2"/>
    <dgm:cxn modelId="{DBCA5E25-249A-4405-8752-A7FB68E08563}" type="presParOf" srcId="{543BE36E-4DD3-40C3-B7EA-B28E3243FD78}" destId="{66520D0F-26D2-4C06-9C4C-D4CC35C84F5D}" srcOrd="0" destOrd="0" presId="urn:microsoft.com/office/officeart/2005/8/layout/chevron2"/>
    <dgm:cxn modelId="{FF06B3BF-2D86-4185-95FD-BDADCDBFA0EE}" type="presParOf" srcId="{543BE36E-4DD3-40C3-B7EA-B28E3243FD78}" destId="{80E69035-983E-494E-9EBC-B455869AAB95}" srcOrd="1" destOrd="0" presId="urn:microsoft.com/office/officeart/2005/8/layout/chevron2"/>
    <dgm:cxn modelId="{F0E1DD02-623D-4960-ABD8-EB6E0F196F84}" type="presParOf" srcId="{BB434C7D-CF22-4369-9373-25FEEE123144}" destId="{288CD0A4-F637-48DA-97BB-6BF695CFE39F}" srcOrd="3" destOrd="0" presId="urn:microsoft.com/office/officeart/2005/8/layout/chevron2"/>
    <dgm:cxn modelId="{E1DF06FF-0042-4CB7-B1DF-1934E763C213}" type="presParOf" srcId="{BB434C7D-CF22-4369-9373-25FEEE123144}" destId="{3AF645A2-7CE2-4CC9-808E-AE7C1A0882C2}" srcOrd="4" destOrd="0" presId="urn:microsoft.com/office/officeart/2005/8/layout/chevron2"/>
    <dgm:cxn modelId="{7A891A28-4DE3-4674-8F03-9989283FA946}" type="presParOf" srcId="{3AF645A2-7CE2-4CC9-808E-AE7C1A0882C2}" destId="{71969BA1-13AF-4FA6-A375-30D704940F3B}" srcOrd="0" destOrd="0" presId="urn:microsoft.com/office/officeart/2005/8/layout/chevron2"/>
    <dgm:cxn modelId="{5C7150D0-D157-4884-844E-1E212341D1FF}" type="presParOf" srcId="{3AF645A2-7CE2-4CC9-808E-AE7C1A0882C2}" destId="{67112676-4DE7-4D2C-BDAA-F8AF23D3E739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2A5D58-1378-4637-86D7-D6B266384C4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B1CB21-8B58-45DE-A734-F2A61B677244}">
      <dgm:prSet phldrT="[Текст]"/>
      <dgm:spPr/>
      <dgm:t>
        <a:bodyPr/>
        <a:lstStyle/>
        <a:p>
          <a:r>
            <a:rPr lang="ru-RU" dirty="0" smtClean="0"/>
            <a:t>да</a:t>
          </a:r>
          <a:endParaRPr lang="ru-RU" dirty="0"/>
        </a:p>
      </dgm:t>
    </dgm:pt>
    <dgm:pt modelId="{5DB5FFA0-140C-41B3-AD5D-F9018B7A6A46}" type="parTrans" cxnId="{FC342C11-F2CB-4089-AC7C-F4C6E9DA9553}">
      <dgm:prSet/>
      <dgm:spPr/>
      <dgm:t>
        <a:bodyPr/>
        <a:lstStyle/>
        <a:p>
          <a:endParaRPr lang="ru-RU"/>
        </a:p>
      </dgm:t>
    </dgm:pt>
    <dgm:pt modelId="{0453A126-B4C9-4788-97C2-5E5FB0739A70}" type="sibTrans" cxnId="{FC342C11-F2CB-4089-AC7C-F4C6E9DA9553}">
      <dgm:prSet/>
      <dgm:spPr/>
      <dgm:t>
        <a:bodyPr/>
        <a:lstStyle/>
        <a:p>
          <a:endParaRPr lang="ru-RU"/>
        </a:p>
      </dgm:t>
    </dgm:pt>
    <dgm:pt modelId="{2F31CF24-25D7-4BE2-9E9C-EFF2E1C74C4F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ru-RU" b="1" dirty="0" smtClean="0"/>
            <a:t>Дорожной  сумки</a:t>
          </a:r>
          <a:endParaRPr lang="ru-RU" b="1" dirty="0"/>
        </a:p>
      </dgm:t>
    </dgm:pt>
    <dgm:pt modelId="{0E6C617F-591F-43C9-82CE-E0099E1D5B07}" type="parTrans" cxnId="{203691A3-2D2C-4602-BB89-F3D78E5190F6}">
      <dgm:prSet/>
      <dgm:spPr/>
      <dgm:t>
        <a:bodyPr/>
        <a:lstStyle/>
        <a:p>
          <a:endParaRPr lang="ru-RU"/>
        </a:p>
      </dgm:t>
    </dgm:pt>
    <dgm:pt modelId="{17DB2B7C-AEE3-4B3B-8E4B-7744E0BEA3B1}" type="sibTrans" cxnId="{203691A3-2D2C-4602-BB89-F3D78E5190F6}">
      <dgm:prSet/>
      <dgm:spPr/>
      <dgm:t>
        <a:bodyPr/>
        <a:lstStyle/>
        <a:p>
          <a:endParaRPr lang="ru-RU"/>
        </a:p>
      </dgm:t>
    </dgm:pt>
    <dgm:pt modelId="{0FE137F3-B6D4-48D6-B816-33A463DC40E8}">
      <dgm:prSet phldrT="[Текст]"/>
      <dgm:spPr/>
      <dgm:t>
        <a:bodyPr/>
        <a:lstStyle/>
        <a:p>
          <a:r>
            <a:rPr lang="ru-RU" dirty="0" smtClean="0"/>
            <a:t>да</a:t>
          </a:r>
          <a:endParaRPr lang="ru-RU" dirty="0"/>
        </a:p>
      </dgm:t>
    </dgm:pt>
    <dgm:pt modelId="{C4E4489C-9C06-4BB6-9F8C-23CCCB893ACE}" type="parTrans" cxnId="{E4DE348B-120A-4680-B765-B0F469E59D3E}">
      <dgm:prSet/>
      <dgm:spPr/>
      <dgm:t>
        <a:bodyPr/>
        <a:lstStyle/>
        <a:p>
          <a:endParaRPr lang="ru-RU"/>
        </a:p>
      </dgm:t>
    </dgm:pt>
    <dgm:pt modelId="{C558F613-5F08-4C3F-9B75-108CC86BD2BA}" type="sibTrans" cxnId="{E4DE348B-120A-4680-B765-B0F469E59D3E}">
      <dgm:prSet/>
      <dgm:spPr/>
      <dgm:t>
        <a:bodyPr/>
        <a:lstStyle/>
        <a:p>
          <a:endParaRPr lang="ru-RU"/>
        </a:p>
      </dgm:t>
    </dgm:pt>
    <dgm:pt modelId="{ADFFC5A8-95A7-4E90-9488-F31C2ECB6C7E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ru-RU" b="1" dirty="0" smtClean="0"/>
            <a:t>Чемодана</a:t>
          </a:r>
          <a:endParaRPr lang="ru-RU" b="1" dirty="0"/>
        </a:p>
      </dgm:t>
    </dgm:pt>
    <dgm:pt modelId="{05FC779A-86FE-497E-B7F6-4D8BF84239EA}" type="parTrans" cxnId="{8C63528E-1031-4328-AFD4-18124A48F380}">
      <dgm:prSet/>
      <dgm:spPr/>
      <dgm:t>
        <a:bodyPr/>
        <a:lstStyle/>
        <a:p>
          <a:endParaRPr lang="ru-RU"/>
        </a:p>
      </dgm:t>
    </dgm:pt>
    <dgm:pt modelId="{5FA03C2B-DA60-4F23-BB4F-C9409BF7AC01}" type="sibTrans" cxnId="{8C63528E-1031-4328-AFD4-18124A48F380}">
      <dgm:prSet/>
      <dgm:spPr/>
      <dgm:t>
        <a:bodyPr/>
        <a:lstStyle/>
        <a:p>
          <a:endParaRPr lang="ru-RU"/>
        </a:p>
      </dgm:t>
    </dgm:pt>
    <dgm:pt modelId="{53E1778C-7303-48E2-BC12-6C5E5F0EF7D6}">
      <dgm:prSet phldrT="[Текст]"/>
      <dgm:spPr/>
      <dgm:t>
        <a:bodyPr/>
        <a:lstStyle/>
        <a:p>
          <a:r>
            <a:rPr lang="ru-RU" dirty="0" smtClean="0"/>
            <a:t>да</a:t>
          </a:r>
          <a:endParaRPr lang="ru-RU" dirty="0"/>
        </a:p>
      </dgm:t>
    </dgm:pt>
    <dgm:pt modelId="{8052D6A3-B249-421A-8B2E-3097005B38FC}" type="parTrans" cxnId="{A34964CF-E65D-42AB-8D8B-E467A53C24CA}">
      <dgm:prSet/>
      <dgm:spPr/>
      <dgm:t>
        <a:bodyPr/>
        <a:lstStyle/>
        <a:p>
          <a:endParaRPr lang="ru-RU"/>
        </a:p>
      </dgm:t>
    </dgm:pt>
    <dgm:pt modelId="{CE7D8088-2FB9-409F-B0D1-5FB964A3ACDA}" type="sibTrans" cxnId="{A34964CF-E65D-42AB-8D8B-E467A53C24CA}">
      <dgm:prSet/>
      <dgm:spPr/>
      <dgm:t>
        <a:bodyPr/>
        <a:lstStyle/>
        <a:p>
          <a:endParaRPr lang="ru-RU"/>
        </a:p>
      </dgm:t>
    </dgm:pt>
    <dgm:pt modelId="{A4885D0D-6887-4F2F-A787-7ACE56BC884F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ru-RU" b="1" dirty="0" smtClean="0"/>
            <a:t>Рюкзака</a:t>
          </a:r>
          <a:endParaRPr lang="ru-RU" b="1" dirty="0"/>
        </a:p>
      </dgm:t>
    </dgm:pt>
    <dgm:pt modelId="{52EC0EC3-4E88-4F01-9A00-352BA5E46E02}" type="parTrans" cxnId="{30281D0E-4CD1-4A5A-A9D7-A2795CBA11BC}">
      <dgm:prSet/>
      <dgm:spPr/>
      <dgm:t>
        <a:bodyPr/>
        <a:lstStyle/>
        <a:p>
          <a:endParaRPr lang="ru-RU"/>
        </a:p>
      </dgm:t>
    </dgm:pt>
    <dgm:pt modelId="{E331A2B4-1D1B-4C70-85B9-37FE37B2AFA9}" type="sibTrans" cxnId="{30281D0E-4CD1-4A5A-A9D7-A2795CBA11BC}">
      <dgm:prSet/>
      <dgm:spPr/>
      <dgm:t>
        <a:bodyPr/>
        <a:lstStyle/>
        <a:p>
          <a:endParaRPr lang="ru-RU"/>
        </a:p>
      </dgm:t>
    </dgm:pt>
    <dgm:pt modelId="{B52C249B-02F2-4028-AF09-9A58512FDA62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endParaRPr lang="ru-RU" b="1" dirty="0"/>
        </a:p>
      </dgm:t>
    </dgm:pt>
    <dgm:pt modelId="{9F3614A4-8AA9-4F8D-88FF-0281F2F10E42}" type="parTrans" cxnId="{A7EF7191-EE65-4113-8E8A-D1788E90DAE3}">
      <dgm:prSet/>
      <dgm:spPr/>
    </dgm:pt>
    <dgm:pt modelId="{7BBA4EE0-EE90-4B38-BCD6-36509CDD3AF6}" type="sibTrans" cxnId="{A7EF7191-EE65-4113-8E8A-D1788E90DAE3}">
      <dgm:prSet/>
      <dgm:spPr/>
    </dgm:pt>
    <dgm:pt modelId="{B83C8D03-61E6-4B2E-943E-1FD3F381A4A5}" type="pres">
      <dgm:prSet presAssocID="{092A5D58-1378-4637-86D7-D6B266384C4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A223DC-DA01-4B3E-8E57-E01741DE328D}" type="pres">
      <dgm:prSet presAssocID="{BEB1CB21-8B58-45DE-A734-F2A61B677244}" presName="composite" presStyleCnt="0"/>
      <dgm:spPr/>
    </dgm:pt>
    <dgm:pt modelId="{9CB6D105-B7E5-4CCD-B244-84A68250DF62}" type="pres">
      <dgm:prSet presAssocID="{BEB1CB21-8B58-45DE-A734-F2A61B67724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BBAB6-7821-4876-8450-737E3E31A12A}" type="pres">
      <dgm:prSet presAssocID="{BEB1CB21-8B58-45DE-A734-F2A61B677244}" presName="descendantText" presStyleLbl="alignAcc1" presStyleIdx="0" presStyleCnt="3" custLinFactNeighborX="2793" custLinFactNeighborY="8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AE133-AA81-4688-89DD-2B0B0B99F829}" type="pres">
      <dgm:prSet presAssocID="{0453A126-B4C9-4788-97C2-5E5FB0739A70}" presName="sp" presStyleCnt="0"/>
      <dgm:spPr/>
    </dgm:pt>
    <dgm:pt modelId="{E091B77E-ED3B-4185-8C54-274F97B5A024}" type="pres">
      <dgm:prSet presAssocID="{0FE137F3-B6D4-48D6-B816-33A463DC40E8}" presName="composite" presStyleCnt="0"/>
      <dgm:spPr/>
    </dgm:pt>
    <dgm:pt modelId="{51574F15-1849-4B74-9AC3-69059EE17009}" type="pres">
      <dgm:prSet presAssocID="{0FE137F3-B6D4-48D6-B816-33A463DC40E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3AC6E9-69B7-40A0-B5D1-73C5DF41BC95}" type="pres">
      <dgm:prSet presAssocID="{0FE137F3-B6D4-48D6-B816-33A463DC40E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47BEFB-1F87-4ED4-8F25-691FD0319988}" type="pres">
      <dgm:prSet presAssocID="{C558F613-5F08-4C3F-9B75-108CC86BD2BA}" presName="sp" presStyleCnt="0"/>
      <dgm:spPr/>
    </dgm:pt>
    <dgm:pt modelId="{2CCE2860-7518-4AA0-8B5C-69CC0CE8058F}" type="pres">
      <dgm:prSet presAssocID="{53E1778C-7303-48E2-BC12-6C5E5F0EF7D6}" presName="composite" presStyleCnt="0"/>
      <dgm:spPr/>
    </dgm:pt>
    <dgm:pt modelId="{E6F43BBA-7E6F-40CD-9691-4D327A1286E2}" type="pres">
      <dgm:prSet presAssocID="{53E1778C-7303-48E2-BC12-6C5E5F0EF7D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2B268-48B2-4BC8-A7BB-805CBAF1C892}" type="pres">
      <dgm:prSet presAssocID="{53E1778C-7303-48E2-BC12-6C5E5F0EF7D6}" presName="descendantText" presStyleLbl="alignAcc1" presStyleIdx="2" presStyleCnt="3" custLinFactNeighborX="-153" custLinFactNeighborY="1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3441A1-4C1C-4D28-B554-2ED5477D7408}" type="presOf" srcId="{092A5D58-1378-4637-86D7-D6B266384C43}" destId="{B83C8D03-61E6-4B2E-943E-1FD3F381A4A5}" srcOrd="0" destOrd="0" presId="urn:microsoft.com/office/officeart/2005/8/layout/chevron2"/>
    <dgm:cxn modelId="{B6426BF5-6EC7-4644-8233-081832C6F0CE}" type="presOf" srcId="{53E1778C-7303-48E2-BC12-6C5E5F0EF7D6}" destId="{E6F43BBA-7E6F-40CD-9691-4D327A1286E2}" srcOrd="0" destOrd="0" presId="urn:microsoft.com/office/officeart/2005/8/layout/chevron2"/>
    <dgm:cxn modelId="{A34964CF-E65D-42AB-8D8B-E467A53C24CA}" srcId="{092A5D58-1378-4637-86D7-D6B266384C43}" destId="{53E1778C-7303-48E2-BC12-6C5E5F0EF7D6}" srcOrd="2" destOrd="0" parTransId="{8052D6A3-B249-421A-8B2E-3097005B38FC}" sibTransId="{CE7D8088-2FB9-409F-B0D1-5FB964A3ACDA}"/>
    <dgm:cxn modelId="{A7EF7191-EE65-4113-8E8A-D1788E90DAE3}" srcId="{BEB1CB21-8B58-45DE-A734-F2A61B677244}" destId="{B52C249B-02F2-4028-AF09-9A58512FDA62}" srcOrd="0" destOrd="0" parTransId="{9F3614A4-8AA9-4F8D-88FF-0281F2F10E42}" sibTransId="{7BBA4EE0-EE90-4B38-BCD6-36509CDD3AF6}"/>
    <dgm:cxn modelId="{0365600F-D7FE-4838-9E9F-276BE36B18C9}" type="presOf" srcId="{0FE137F3-B6D4-48D6-B816-33A463DC40E8}" destId="{51574F15-1849-4B74-9AC3-69059EE17009}" srcOrd="0" destOrd="0" presId="urn:microsoft.com/office/officeart/2005/8/layout/chevron2"/>
    <dgm:cxn modelId="{FC342C11-F2CB-4089-AC7C-F4C6E9DA9553}" srcId="{092A5D58-1378-4637-86D7-D6B266384C43}" destId="{BEB1CB21-8B58-45DE-A734-F2A61B677244}" srcOrd="0" destOrd="0" parTransId="{5DB5FFA0-140C-41B3-AD5D-F9018B7A6A46}" sibTransId="{0453A126-B4C9-4788-97C2-5E5FB0739A70}"/>
    <dgm:cxn modelId="{04F852CD-2327-426D-97D3-D5FB397D2DF3}" type="presOf" srcId="{A4885D0D-6887-4F2F-A787-7ACE56BC884F}" destId="{68B2B268-48B2-4BC8-A7BB-805CBAF1C892}" srcOrd="0" destOrd="0" presId="urn:microsoft.com/office/officeart/2005/8/layout/chevron2"/>
    <dgm:cxn modelId="{E4DE348B-120A-4680-B765-B0F469E59D3E}" srcId="{092A5D58-1378-4637-86D7-D6B266384C43}" destId="{0FE137F3-B6D4-48D6-B816-33A463DC40E8}" srcOrd="1" destOrd="0" parTransId="{C4E4489C-9C06-4BB6-9F8C-23CCCB893ACE}" sibTransId="{C558F613-5F08-4C3F-9B75-108CC86BD2BA}"/>
    <dgm:cxn modelId="{060C8B52-5751-4ADC-B70A-DF5324AFBFB6}" type="presOf" srcId="{ADFFC5A8-95A7-4E90-9488-F31C2ECB6C7E}" destId="{413AC6E9-69B7-40A0-B5D1-73C5DF41BC95}" srcOrd="0" destOrd="0" presId="urn:microsoft.com/office/officeart/2005/8/layout/chevron2"/>
    <dgm:cxn modelId="{203691A3-2D2C-4602-BB89-F3D78E5190F6}" srcId="{BEB1CB21-8B58-45DE-A734-F2A61B677244}" destId="{2F31CF24-25D7-4BE2-9E9C-EFF2E1C74C4F}" srcOrd="1" destOrd="0" parTransId="{0E6C617F-591F-43C9-82CE-E0099E1D5B07}" sibTransId="{17DB2B7C-AEE3-4B3B-8E4B-7744E0BEA3B1}"/>
    <dgm:cxn modelId="{8C63528E-1031-4328-AFD4-18124A48F380}" srcId="{0FE137F3-B6D4-48D6-B816-33A463DC40E8}" destId="{ADFFC5A8-95A7-4E90-9488-F31C2ECB6C7E}" srcOrd="0" destOrd="0" parTransId="{05FC779A-86FE-497E-B7F6-4D8BF84239EA}" sibTransId="{5FA03C2B-DA60-4F23-BB4F-C9409BF7AC01}"/>
    <dgm:cxn modelId="{B34EE23C-C2EE-48BB-AD7A-6ED84C5579E8}" type="presOf" srcId="{BEB1CB21-8B58-45DE-A734-F2A61B677244}" destId="{9CB6D105-B7E5-4CCD-B244-84A68250DF62}" srcOrd="0" destOrd="0" presId="urn:microsoft.com/office/officeart/2005/8/layout/chevron2"/>
    <dgm:cxn modelId="{30281D0E-4CD1-4A5A-A9D7-A2795CBA11BC}" srcId="{53E1778C-7303-48E2-BC12-6C5E5F0EF7D6}" destId="{A4885D0D-6887-4F2F-A787-7ACE56BC884F}" srcOrd="0" destOrd="0" parTransId="{52EC0EC3-4E88-4F01-9A00-352BA5E46E02}" sibTransId="{E331A2B4-1D1B-4C70-85B9-37FE37B2AFA9}"/>
    <dgm:cxn modelId="{46836BCD-46B2-4419-9D12-5E1E3D069E93}" type="presOf" srcId="{2F31CF24-25D7-4BE2-9E9C-EFF2E1C74C4F}" destId="{7B1BBAB6-7821-4876-8450-737E3E31A12A}" srcOrd="0" destOrd="1" presId="urn:microsoft.com/office/officeart/2005/8/layout/chevron2"/>
    <dgm:cxn modelId="{655D3172-BBA4-4797-826F-4D10B1C4B6E2}" type="presOf" srcId="{B52C249B-02F2-4028-AF09-9A58512FDA62}" destId="{7B1BBAB6-7821-4876-8450-737E3E31A12A}" srcOrd="0" destOrd="0" presId="urn:microsoft.com/office/officeart/2005/8/layout/chevron2"/>
    <dgm:cxn modelId="{C655B80B-135A-4AF6-86FF-D0942242894D}" type="presParOf" srcId="{B83C8D03-61E6-4B2E-943E-1FD3F381A4A5}" destId="{B6A223DC-DA01-4B3E-8E57-E01741DE328D}" srcOrd="0" destOrd="0" presId="urn:microsoft.com/office/officeart/2005/8/layout/chevron2"/>
    <dgm:cxn modelId="{329D414A-286A-4208-BD91-E1538E0327F0}" type="presParOf" srcId="{B6A223DC-DA01-4B3E-8E57-E01741DE328D}" destId="{9CB6D105-B7E5-4CCD-B244-84A68250DF62}" srcOrd="0" destOrd="0" presId="urn:microsoft.com/office/officeart/2005/8/layout/chevron2"/>
    <dgm:cxn modelId="{B3CB3754-F33A-4458-838B-023C2E98C736}" type="presParOf" srcId="{B6A223DC-DA01-4B3E-8E57-E01741DE328D}" destId="{7B1BBAB6-7821-4876-8450-737E3E31A12A}" srcOrd="1" destOrd="0" presId="urn:microsoft.com/office/officeart/2005/8/layout/chevron2"/>
    <dgm:cxn modelId="{26F0CA92-1656-4631-8FFC-9C320B9F239A}" type="presParOf" srcId="{B83C8D03-61E6-4B2E-943E-1FD3F381A4A5}" destId="{6D8AE133-AA81-4688-89DD-2B0B0B99F829}" srcOrd="1" destOrd="0" presId="urn:microsoft.com/office/officeart/2005/8/layout/chevron2"/>
    <dgm:cxn modelId="{590C3DB9-B563-4516-B2D6-9F15B424C4FC}" type="presParOf" srcId="{B83C8D03-61E6-4B2E-943E-1FD3F381A4A5}" destId="{E091B77E-ED3B-4185-8C54-274F97B5A024}" srcOrd="2" destOrd="0" presId="urn:microsoft.com/office/officeart/2005/8/layout/chevron2"/>
    <dgm:cxn modelId="{B46A3BF6-E648-4850-9AA0-DFF8D53995B6}" type="presParOf" srcId="{E091B77E-ED3B-4185-8C54-274F97B5A024}" destId="{51574F15-1849-4B74-9AC3-69059EE17009}" srcOrd="0" destOrd="0" presId="urn:microsoft.com/office/officeart/2005/8/layout/chevron2"/>
    <dgm:cxn modelId="{D2D8A404-0B2D-4BC8-90D1-91626A79D6EB}" type="presParOf" srcId="{E091B77E-ED3B-4185-8C54-274F97B5A024}" destId="{413AC6E9-69B7-40A0-B5D1-73C5DF41BC95}" srcOrd="1" destOrd="0" presId="urn:microsoft.com/office/officeart/2005/8/layout/chevron2"/>
    <dgm:cxn modelId="{B0B4823E-F91E-4597-A15E-1C118576157D}" type="presParOf" srcId="{B83C8D03-61E6-4B2E-943E-1FD3F381A4A5}" destId="{FF47BEFB-1F87-4ED4-8F25-691FD0319988}" srcOrd="3" destOrd="0" presId="urn:microsoft.com/office/officeart/2005/8/layout/chevron2"/>
    <dgm:cxn modelId="{F255A8F9-359E-4B82-9C6C-9AFAF1922076}" type="presParOf" srcId="{B83C8D03-61E6-4B2E-943E-1FD3F381A4A5}" destId="{2CCE2860-7518-4AA0-8B5C-69CC0CE8058F}" srcOrd="4" destOrd="0" presId="urn:microsoft.com/office/officeart/2005/8/layout/chevron2"/>
    <dgm:cxn modelId="{E5FEF525-00D4-4CB9-84F4-0161E99FD186}" type="presParOf" srcId="{2CCE2860-7518-4AA0-8B5C-69CC0CE8058F}" destId="{E6F43BBA-7E6F-40CD-9691-4D327A1286E2}" srcOrd="0" destOrd="0" presId="urn:microsoft.com/office/officeart/2005/8/layout/chevron2"/>
    <dgm:cxn modelId="{93CB94EE-56F6-4CEF-858E-4E0FD5D4A65C}" type="presParOf" srcId="{2CCE2860-7518-4AA0-8B5C-69CC0CE8058F}" destId="{68B2B268-48B2-4BC8-A7BB-805CBAF1C892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D90ED8-DB05-4129-8653-11938723D997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>
        <a:scene3d>
          <a:camera prst="isometricOffAxis1Right"/>
          <a:lightRig rig="threePt" dir="t"/>
        </a:scene3d>
      </dgm:spPr>
      <dgm:t>
        <a:bodyPr/>
        <a:lstStyle/>
        <a:p>
          <a:endParaRPr lang="ru-RU"/>
        </a:p>
      </dgm:t>
    </dgm:pt>
    <dgm:pt modelId="{54C682FB-BD6F-4936-A53A-F0F3EFBC051C}">
      <dgm:prSet phldrT="[Текст]" custT="1"/>
      <dgm:spPr/>
      <dgm:t>
        <a:bodyPr/>
        <a:lstStyle/>
        <a:p>
          <a:r>
            <a:rPr lang="ru-RU" sz="4000" b="1" smtClean="0"/>
            <a:t>20 районов</a:t>
          </a:r>
          <a:r>
            <a:rPr lang="ru-RU" sz="6500" b="1" smtClean="0"/>
            <a:t> </a:t>
          </a:r>
          <a:endParaRPr lang="ru-RU" sz="6500" b="1" dirty="0"/>
        </a:p>
      </dgm:t>
    </dgm:pt>
    <dgm:pt modelId="{60BB9C94-0340-4944-A6A4-1C1602E14D2E}" type="parTrans" cxnId="{E0859A1C-CCBA-4CDD-A979-ABB6781A40F5}">
      <dgm:prSet/>
      <dgm:spPr/>
      <dgm:t>
        <a:bodyPr/>
        <a:lstStyle/>
        <a:p>
          <a:endParaRPr lang="ru-RU"/>
        </a:p>
      </dgm:t>
    </dgm:pt>
    <dgm:pt modelId="{19C48CF8-B228-4662-AA93-E8AFDEE63AE1}" type="sibTrans" cxnId="{E0859A1C-CCBA-4CDD-A979-ABB6781A40F5}">
      <dgm:prSet/>
      <dgm:spPr/>
      <dgm:t>
        <a:bodyPr/>
        <a:lstStyle/>
        <a:p>
          <a:endParaRPr lang="ru-RU"/>
        </a:p>
      </dgm:t>
    </dgm:pt>
    <dgm:pt modelId="{1526DC15-3D03-49FE-98DD-D62D469A9EAF}">
      <dgm:prSet phldrT="[Текст]" custT="1"/>
      <dgm:spPr/>
      <dgm:t>
        <a:bodyPr/>
        <a:lstStyle/>
        <a:p>
          <a:r>
            <a:rPr lang="ru-RU" sz="2400" b="1" dirty="0" smtClean="0"/>
            <a:t>2 уникальных</a:t>
          </a:r>
          <a:r>
            <a:rPr lang="ru-RU" sz="2000" b="1" dirty="0" smtClean="0"/>
            <a:t>  места:</a:t>
          </a:r>
          <a:endParaRPr lang="ru-RU" sz="2000" b="1" dirty="0" smtClean="0"/>
        </a:p>
        <a:p>
          <a:r>
            <a:rPr lang="ru-RU" sz="2000" b="1" dirty="0" smtClean="0"/>
            <a:t>парк «</a:t>
          </a:r>
          <a:r>
            <a:rPr lang="ru-RU" sz="2000" b="1" dirty="0" err="1" smtClean="0"/>
            <a:t>Югыд</a:t>
          </a:r>
          <a:r>
            <a:rPr lang="ru-RU" sz="2000" b="1" dirty="0" smtClean="0"/>
            <a:t> </a:t>
          </a:r>
          <a:r>
            <a:rPr lang="ru-RU" sz="2000" b="1" dirty="0" err="1" smtClean="0"/>
            <a:t>ва</a:t>
          </a:r>
          <a:r>
            <a:rPr lang="ru-RU" sz="2000" b="1" dirty="0" smtClean="0"/>
            <a:t>», </a:t>
          </a:r>
          <a:r>
            <a:rPr lang="ru-RU" sz="2000" b="1" dirty="0" err="1" smtClean="0"/>
            <a:t>Печоро-Илыческий</a:t>
          </a:r>
          <a:r>
            <a:rPr lang="ru-RU" sz="2000" b="1" dirty="0" smtClean="0"/>
            <a:t>  заповедник</a:t>
          </a:r>
          <a:endParaRPr lang="ru-RU" sz="2000" b="1" dirty="0"/>
        </a:p>
      </dgm:t>
    </dgm:pt>
    <dgm:pt modelId="{48685373-56CB-4A1C-9D25-C18FD8E1E6CB}" type="parTrans" cxnId="{65ECC9FF-2487-4DD1-8697-DBC13D36FF6D}">
      <dgm:prSet/>
      <dgm:spPr/>
      <dgm:t>
        <a:bodyPr/>
        <a:lstStyle/>
        <a:p>
          <a:endParaRPr lang="ru-RU"/>
        </a:p>
      </dgm:t>
    </dgm:pt>
    <dgm:pt modelId="{01AAB85B-2EC7-4995-8366-BE052335E51A}" type="sibTrans" cxnId="{65ECC9FF-2487-4DD1-8697-DBC13D36FF6D}">
      <dgm:prSet/>
      <dgm:spPr/>
      <dgm:t>
        <a:bodyPr/>
        <a:lstStyle/>
        <a:p>
          <a:endParaRPr lang="ru-RU"/>
        </a:p>
      </dgm:t>
    </dgm:pt>
    <dgm:pt modelId="{6C35B796-A01F-4549-93AE-AF29D77981B7}">
      <dgm:prSet phldrT="[Текст]" custT="1"/>
      <dgm:spPr/>
      <dgm:t>
        <a:bodyPr/>
        <a:lstStyle/>
        <a:p>
          <a:r>
            <a:rPr lang="ru-RU" sz="3600" b="1" dirty="0" smtClean="0"/>
            <a:t>8</a:t>
          </a:r>
          <a:r>
            <a:rPr lang="ru-RU" sz="2100" b="1" dirty="0" smtClean="0"/>
            <a:t> больших  рек</a:t>
          </a:r>
          <a:endParaRPr lang="ru-RU" sz="2100" b="1" dirty="0"/>
        </a:p>
      </dgm:t>
    </dgm:pt>
    <dgm:pt modelId="{712F1729-EB01-4DCC-BF0A-F141A9C21B34}" type="parTrans" cxnId="{0A3D8F91-E02E-45AD-B745-F857B463EDBC}">
      <dgm:prSet/>
      <dgm:spPr/>
      <dgm:t>
        <a:bodyPr/>
        <a:lstStyle/>
        <a:p>
          <a:endParaRPr lang="ru-RU"/>
        </a:p>
      </dgm:t>
    </dgm:pt>
    <dgm:pt modelId="{DCBD56BD-EE19-4AC2-9F37-4143146A8561}" type="sibTrans" cxnId="{0A3D8F91-E02E-45AD-B745-F857B463EDBC}">
      <dgm:prSet/>
      <dgm:spPr/>
      <dgm:t>
        <a:bodyPr/>
        <a:lstStyle/>
        <a:p>
          <a:endParaRPr lang="ru-RU"/>
        </a:p>
      </dgm:t>
    </dgm:pt>
    <dgm:pt modelId="{B4357DC7-E133-43BB-B4B0-9A5172806204}">
      <dgm:prSet phldrT="[Текст]"/>
      <dgm:spPr/>
      <dgm:t>
        <a:bodyPr/>
        <a:lstStyle/>
        <a:p>
          <a:r>
            <a:rPr lang="ru-RU" b="1" dirty="0" smtClean="0"/>
            <a:t>Полезные ископаемые</a:t>
          </a:r>
        </a:p>
        <a:p>
          <a:r>
            <a:rPr lang="ru-RU" b="1" dirty="0" smtClean="0"/>
            <a:t>(почти вся таблица Менделеева)</a:t>
          </a:r>
          <a:endParaRPr lang="ru-RU" b="1" dirty="0"/>
        </a:p>
      </dgm:t>
    </dgm:pt>
    <dgm:pt modelId="{E64251AF-7166-4F10-9220-06C32D1832D3}" type="parTrans" cxnId="{C6396CD9-DDAF-438E-AB8A-6869D35329A6}">
      <dgm:prSet/>
      <dgm:spPr/>
      <dgm:t>
        <a:bodyPr/>
        <a:lstStyle/>
        <a:p>
          <a:endParaRPr lang="ru-RU"/>
        </a:p>
      </dgm:t>
    </dgm:pt>
    <dgm:pt modelId="{D8FEFF87-3F64-4123-B23D-D4597A045BCE}" type="sibTrans" cxnId="{C6396CD9-DDAF-438E-AB8A-6869D35329A6}">
      <dgm:prSet/>
      <dgm:spPr/>
      <dgm:t>
        <a:bodyPr/>
        <a:lstStyle/>
        <a:p>
          <a:endParaRPr lang="ru-RU"/>
        </a:p>
      </dgm:t>
    </dgm:pt>
    <dgm:pt modelId="{B6BE9504-7301-48BE-BF0D-A37A193F2CF0}">
      <dgm:prSet phldrT="[Текст]" custT="1"/>
      <dgm:spPr/>
      <dgm:t>
        <a:bodyPr/>
        <a:lstStyle/>
        <a:p>
          <a:r>
            <a:rPr lang="ru-RU" sz="4000" b="1" dirty="0" smtClean="0"/>
            <a:t>10 городов</a:t>
          </a:r>
          <a:endParaRPr lang="ru-RU" sz="4000" b="1" dirty="0"/>
        </a:p>
      </dgm:t>
    </dgm:pt>
    <dgm:pt modelId="{496A6635-0A0A-4CCE-8583-87B94D3E6A64}" type="sibTrans" cxnId="{71C200B9-A09E-4D4D-944F-71E25932A860}">
      <dgm:prSet/>
      <dgm:spPr/>
      <dgm:t>
        <a:bodyPr/>
        <a:lstStyle/>
        <a:p>
          <a:endParaRPr lang="ru-RU"/>
        </a:p>
      </dgm:t>
    </dgm:pt>
    <dgm:pt modelId="{6490EBE6-1AB5-455F-B48C-F2C98536667C}" type="parTrans" cxnId="{71C200B9-A09E-4D4D-944F-71E25932A860}">
      <dgm:prSet/>
      <dgm:spPr/>
      <dgm:t>
        <a:bodyPr/>
        <a:lstStyle/>
        <a:p>
          <a:endParaRPr lang="ru-RU"/>
        </a:p>
      </dgm:t>
    </dgm:pt>
    <dgm:pt modelId="{B739C647-3680-4DF6-8838-8CEE2194D203}" type="pres">
      <dgm:prSet presAssocID="{DED90ED8-DB05-4129-8653-11938723D9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486075-17BD-4AA9-99A8-CDFAE84A2E83}" type="pres">
      <dgm:prSet presAssocID="{54C682FB-BD6F-4936-A53A-F0F3EFBC051C}" presName="node" presStyleLbl="node1" presStyleIdx="0" presStyleCnt="5" custLinFactNeighborY="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A1D3C-77DE-4A26-B30E-A04B7725FFAC}" type="pres">
      <dgm:prSet presAssocID="{19C48CF8-B228-4662-AA93-E8AFDEE63AE1}" presName="sibTrans" presStyleCnt="0"/>
      <dgm:spPr/>
      <dgm:t>
        <a:bodyPr/>
        <a:lstStyle/>
        <a:p>
          <a:endParaRPr lang="ru-RU"/>
        </a:p>
      </dgm:t>
    </dgm:pt>
    <dgm:pt modelId="{1FBD9F12-53A6-4820-BDA6-301A2AA31142}" type="pres">
      <dgm:prSet presAssocID="{B6BE9504-7301-48BE-BF0D-A37A193F2CF0}" presName="node" presStyleLbl="node1" presStyleIdx="1" presStyleCnt="5" custLinFactNeighborX="-2389" custLinFactNeighborY="-2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BC170-031F-4282-969A-7723BA9F7235}" type="pres">
      <dgm:prSet presAssocID="{496A6635-0A0A-4CCE-8583-87B94D3E6A64}" presName="sibTrans" presStyleCnt="0"/>
      <dgm:spPr/>
      <dgm:t>
        <a:bodyPr/>
        <a:lstStyle/>
        <a:p>
          <a:endParaRPr lang="ru-RU"/>
        </a:p>
      </dgm:t>
    </dgm:pt>
    <dgm:pt modelId="{A1B3137E-8403-49A7-8F68-C0D55A75E5D0}" type="pres">
      <dgm:prSet presAssocID="{1526DC15-3D03-49FE-98DD-D62D469A9EA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FE4916-014B-4896-A0E0-6440B14BA58C}" type="pres">
      <dgm:prSet presAssocID="{01AAB85B-2EC7-4995-8366-BE052335E51A}" presName="sibTrans" presStyleCnt="0"/>
      <dgm:spPr/>
      <dgm:t>
        <a:bodyPr/>
        <a:lstStyle/>
        <a:p>
          <a:endParaRPr lang="ru-RU"/>
        </a:p>
      </dgm:t>
    </dgm:pt>
    <dgm:pt modelId="{8FBFAC79-6E73-48D4-9ED1-BCB0734F4F6D}" type="pres">
      <dgm:prSet presAssocID="{6C35B796-A01F-4549-93AE-AF29D77981B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689C6-F99F-44C5-A6E9-2E36618A7340}" type="pres">
      <dgm:prSet presAssocID="{DCBD56BD-EE19-4AC2-9F37-4143146A8561}" presName="sibTrans" presStyleCnt="0"/>
      <dgm:spPr/>
      <dgm:t>
        <a:bodyPr/>
        <a:lstStyle/>
        <a:p>
          <a:endParaRPr lang="ru-RU"/>
        </a:p>
      </dgm:t>
    </dgm:pt>
    <dgm:pt modelId="{4AF5C241-177D-421D-9AD5-A1CAF0116E9A}" type="pres">
      <dgm:prSet presAssocID="{B4357DC7-E133-43BB-B4B0-9A517280620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F720E5-4273-4E3A-9C69-24A212BAF2C8}" type="presOf" srcId="{54C682FB-BD6F-4936-A53A-F0F3EFBC051C}" destId="{3F486075-17BD-4AA9-99A8-CDFAE84A2E83}" srcOrd="0" destOrd="0" presId="urn:microsoft.com/office/officeart/2005/8/layout/default"/>
    <dgm:cxn modelId="{380B29B1-D05D-473E-A87D-091FCC7EE213}" type="presOf" srcId="{6C35B796-A01F-4549-93AE-AF29D77981B7}" destId="{8FBFAC79-6E73-48D4-9ED1-BCB0734F4F6D}" srcOrd="0" destOrd="0" presId="urn:microsoft.com/office/officeart/2005/8/layout/default"/>
    <dgm:cxn modelId="{D5FBE2AB-129C-4C35-9C1F-0D486AF8315A}" type="presOf" srcId="{B6BE9504-7301-48BE-BF0D-A37A193F2CF0}" destId="{1FBD9F12-53A6-4820-BDA6-301A2AA31142}" srcOrd="0" destOrd="0" presId="urn:microsoft.com/office/officeart/2005/8/layout/default"/>
    <dgm:cxn modelId="{65ECC9FF-2487-4DD1-8697-DBC13D36FF6D}" srcId="{DED90ED8-DB05-4129-8653-11938723D997}" destId="{1526DC15-3D03-49FE-98DD-D62D469A9EAF}" srcOrd="2" destOrd="0" parTransId="{48685373-56CB-4A1C-9D25-C18FD8E1E6CB}" sibTransId="{01AAB85B-2EC7-4995-8366-BE052335E51A}"/>
    <dgm:cxn modelId="{C6396CD9-DDAF-438E-AB8A-6869D35329A6}" srcId="{DED90ED8-DB05-4129-8653-11938723D997}" destId="{B4357DC7-E133-43BB-B4B0-9A5172806204}" srcOrd="4" destOrd="0" parTransId="{E64251AF-7166-4F10-9220-06C32D1832D3}" sibTransId="{D8FEFF87-3F64-4123-B23D-D4597A045BCE}"/>
    <dgm:cxn modelId="{D9E1C66B-0BCD-4A42-94B8-302B641C9EC6}" type="presOf" srcId="{DED90ED8-DB05-4129-8653-11938723D997}" destId="{B739C647-3680-4DF6-8838-8CEE2194D203}" srcOrd="0" destOrd="0" presId="urn:microsoft.com/office/officeart/2005/8/layout/default"/>
    <dgm:cxn modelId="{E0859A1C-CCBA-4CDD-A979-ABB6781A40F5}" srcId="{DED90ED8-DB05-4129-8653-11938723D997}" destId="{54C682FB-BD6F-4936-A53A-F0F3EFBC051C}" srcOrd="0" destOrd="0" parTransId="{60BB9C94-0340-4944-A6A4-1C1602E14D2E}" sibTransId="{19C48CF8-B228-4662-AA93-E8AFDEE63AE1}"/>
    <dgm:cxn modelId="{FDEACFE2-50C0-4C8A-93F7-27B6AAA295C1}" type="presOf" srcId="{1526DC15-3D03-49FE-98DD-D62D469A9EAF}" destId="{A1B3137E-8403-49A7-8F68-C0D55A75E5D0}" srcOrd="0" destOrd="0" presId="urn:microsoft.com/office/officeart/2005/8/layout/default"/>
    <dgm:cxn modelId="{0A3D8F91-E02E-45AD-B745-F857B463EDBC}" srcId="{DED90ED8-DB05-4129-8653-11938723D997}" destId="{6C35B796-A01F-4549-93AE-AF29D77981B7}" srcOrd="3" destOrd="0" parTransId="{712F1729-EB01-4DCC-BF0A-F141A9C21B34}" sibTransId="{DCBD56BD-EE19-4AC2-9F37-4143146A8561}"/>
    <dgm:cxn modelId="{71C200B9-A09E-4D4D-944F-71E25932A860}" srcId="{DED90ED8-DB05-4129-8653-11938723D997}" destId="{B6BE9504-7301-48BE-BF0D-A37A193F2CF0}" srcOrd="1" destOrd="0" parTransId="{6490EBE6-1AB5-455F-B48C-F2C98536667C}" sibTransId="{496A6635-0A0A-4CCE-8583-87B94D3E6A64}"/>
    <dgm:cxn modelId="{5E2E39FC-3682-4DF8-A1AB-6E79FB5D5247}" type="presOf" srcId="{B4357DC7-E133-43BB-B4B0-9A5172806204}" destId="{4AF5C241-177D-421D-9AD5-A1CAF0116E9A}" srcOrd="0" destOrd="0" presId="urn:microsoft.com/office/officeart/2005/8/layout/default"/>
    <dgm:cxn modelId="{971D33C6-EE64-4AD8-B488-486A86520F64}" type="presParOf" srcId="{B739C647-3680-4DF6-8838-8CEE2194D203}" destId="{3F486075-17BD-4AA9-99A8-CDFAE84A2E83}" srcOrd="0" destOrd="0" presId="urn:microsoft.com/office/officeart/2005/8/layout/default"/>
    <dgm:cxn modelId="{AF6C28B4-4103-44D4-9579-A4FF8D688E47}" type="presParOf" srcId="{B739C647-3680-4DF6-8838-8CEE2194D203}" destId="{BE0A1D3C-77DE-4A26-B30E-A04B7725FFAC}" srcOrd="1" destOrd="0" presId="urn:microsoft.com/office/officeart/2005/8/layout/default"/>
    <dgm:cxn modelId="{6D9287D5-C3A5-4F80-BBED-EC55B6F291F1}" type="presParOf" srcId="{B739C647-3680-4DF6-8838-8CEE2194D203}" destId="{1FBD9F12-53A6-4820-BDA6-301A2AA31142}" srcOrd="2" destOrd="0" presId="urn:microsoft.com/office/officeart/2005/8/layout/default"/>
    <dgm:cxn modelId="{4B2DE159-C99D-44A4-A7E0-713D7A7288EC}" type="presParOf" srcId="{B739C647-3680-4DF6-8838-8CEE2194D203}" destId="{DC6BC170-031F-4282-969A-7723BA9F7235}" srcOrd="3" destOrd="0" presId="urn:microsoft.com/office/officeart/2005/8/layout/default"/>
    <dgm:cxn modelId="{D8B8BC25-4661-4B58-AEB9-65E849B1E27E}" type="presParOf" srcId="{B739C647-3680-4DF6-8838-8CEE2194D203}" destId="{A1B3137E-8403-49A7-8F68-C0D55A75E5D0}" srcOrd="4" destOrd="0" presId="urn:microsoft.com/office/officeart/2005/8/layout/default"/>
    <dgm:cxn modelId="{CC211DBE-842F-4BF9-A973-FFC0D3F82F2F}" type="presParOf" srcId="{B739C647-3680-4DF6-8838-8CEE2194D203}" destId="{B3FE4916-014B-4896-A0E0-6440B14BA58C}" srcOrd="5" destOrd="0" presId="urn:microsoft.com/office/officeart/2005/8/layout/default"/>
    <dgm:cxn modelId="{5E4CCBF6-E0D8-4235-B367-36C633EAC9AB}" type="presParOf" srcId="{B739C647-3680-4DF6-8838-8CEE2194D203}" destId="{8FBFAC79-6E73-48D4-9ED1-BCB0734F4F6D}" srcOrd="6" destOrd="0" presId="urn:microsoft.com/office/officeart/2005/8/layout/default"/>
    <dgm:cxn modelId="{86DFEE6B-7A18-447C-8AF6-068E35DB0F83}" type="presParOf" srcId="{B739C647-3680-4DF6-8838-8CEE2194D203}" destId="{BA6689C6-F99F-44C5-A6E9-2E36618A7340}" srcOrd="7" destOrd="0" presId="urn:microsoft.com/office/officeart/2005/8/layout/default"/>
    <dgm:cxn modelId="{22376B63-6ED7-4B32-A7E9-2E775EDC1B74}" type="presParOf" srcId="{B739C647-3680-4DF6-8838-8CEE2194D203}" destId="{4AF5C241-177D-421D-9AD5-A1CAF0116E9A}" srcOrd="8" destOrd="0" presId="urn:microsoft.com/office/officeart/2005/8/layout/default"/>
  </dgm:cxnLst>
  <dgm:bg>
    <a:blipFill dpi="0" rotWithShape="1">
      <a:blip xmlns:r="http://schemas.openxmlformats.org/officeDocument/2006/relationships" r:embed="rId1"/>
      <a:srcRect/>
      <a:tile tx="0" ty="0" sx="100000" sy="100000" flip="none" algn="tl"/>
    </a:blip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3702E4-3F58-45F6-B964-19AA224CA12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173B34-640B-4061-98C1-59ABF5BC9A86}">
      <dgm:prSet phldrT="[Текст]"/>
      <dgm:spPr/>
      <dgm:t>
        <a:bodyPr/>
        <a:lstStyle/>
        <a:p>
          <a:r>
            <a:rPr lang="ru-RU" b="1" dirty="0" smtClean="0"/>
            <a:t>Добро   пожаловать</a:t>
          </a:r>
          <a:endParaRPr lang="ru-RU" b="1" dirty="0"/>
        </a:p>
      </dgm:t>
    </dgm:pt>
    <dgm:pt modelId="{82743F01-A388-430D-B919-EC0E78336380}" type="parTrans" cxnId="{CDFB6A76-8E36-4651-982B-BEF76B063562}">
      <dgm:prSet/>
      <dgm:spPr/>
      <dgm:t>
        <a:bodyPr/>
        <a:lstStyle/>
        <a:p>
          <a:endParaRPr lang="ru-RU"/>
        </a:p>
      </dgm:t>
    </dgm:pt>
    <dgm:pt modelId="{5FDE232B-8F16-40BD-882D-CC64423B7E0D}" type="sibTrans" cxnId="{CDFB6A76-8E36-4651-982B-BEF76B063562}">
      <dgm:prSet/>
      <dgm:spPr/>
      <dgm:t>
        <a:bodyPr/>
        <a:lstStyle/>
        <a:p>
          <a:endParaRPr lang="ru-RU"/>
        </a:p>
      </dgm:t>
    </dgm:pt>
    <dgm:pt modelId="{3E3F3753-1618-46EE-9582-2D518E9CBA2B}">
      <dgm:prSet phldrT="[Текст]"/>
      <dgm:spPr/>
      <dgm:t>
        <a:bodyPr/>
        <a:lstStyle/>
        <a:p>
          <a:r>
            <a:rPr lang="ru-RU" b="1" dirty="0" smtClean="0"/>
            <a:t>в   </a:t>
          </a:r>
          <a:r>
            <a:rPr lang="ru-RU" b="1" dirty="0" smtClean="0"/>
            <a:t>удивительную</a:t>
          </a:r>
          <a:endParaRPr lang="ru-RU" b="1" dirty="0"/>
        </a:p>
      </dgm:t>
    </dgm:pt>
    <dgm:pt modelId="{8C25E3E9-BD0B-4B6E-B383-188BD98DE67E}" type="parTrans" cxnId="{E11ADB69-0E70-4F1E-8163-BA5C2C0A30FD}">
      <dgm:prSet/>
      <dgm:spPr/>
      <dgm:t>
        <a:bodyPr/>
        <a:lstStyle/>
        <a:p>
          <a:endParaRPr lang="ru-RU"/>
        </a:p>
      </dgm:t>
    </dgm:pt>
    <dgm:pt modelId="{9134FDBC-8C72-4361-AE73-6B3869DCD35A}" type="sibTrans" cxnId="{E11ADB69-0E70-4F1E-8163-BA5C2C0A30FD}">
      <dgm:prSet/>
      <dgm:spPr/>
      <dgm:t>
        <a:bodyPr/>
        <a:lstStyle/>
        <a:p>
          <a:endParaRPr lang="ru-RU"/>
        </a:p>
      </dgm:t>
    </dgm:pt>
    <dgm:pt modelId="{653EE252-2FBD-42C9-A120-6CB8D059428C}">
      <dgm:prSet phldrT="[Текст]"/>
      <dgm:spPr/>
      <dgm:t>
        <a:bodyPr/>
        <a:lstStyle/>
        <a:p>
          <a:r>
            <a:rPr lang="ru-RU" b="1" dirty="0" smtClean="0"/>
            <a:t>Республику   Коми</a:t>
          </a:r>
          <a:endParaRPr lang="ru-RU" b="1" dirty="0"/>
        </a:p>
      </dgm:t>
    </dgm:pt>
    <dgm:pt modelId="{19CCFF14-75EF-4C97-B955-9006CDA31434}" type="parTrans" cxnId="{7A7173DE-4004-4370-9C5D-2AB1DA769694}">
      <dgm:prSet/>
      <dgm:spPr/>
      <dgm:t>
        <a:bodyPr/>
        <a:lstStyle/>
        <a:p>
          <a:endParaRPr lang="ru-RU"/>
        </a:p>
      </dgm:t>
    </dgm:pt>
    <dgm:pt modelId="{B0C247C3-3C50-4FFC-AA85-32D3676D1E72}" type="sibTrans" cxnId="{7A7173DE-4004-4370-9C5D-2AB1DA769694}">
      <dgm:prSet/>
      <dgm:spPr/>
      <dgm:t>
        <a:bodyPr/>
        <a:lstStyle/>
        <a:p>
          <a:endParaRPr lang="ru-RU"/>
        </a:p>
      </dgm:t>
    </dgm:pt>
    <dgm:pt modelId="{86206AC2-6170-4CA1-A9FE-3972FADC210F}" type="pres">
      <dgm:prSet presAssocID="{C93702E4-3F58-45F6-B964-19AA224CA12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89701D-7C7D-4613-9F98-4418052932B6}" type="pres">
      <dgm:prSet presAssocID="{C93702E4-3F58-45F6-B964-19AA224CA125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329B5244-DE1E-45E8-BFFB-7138C5F4286D}" type="pres">
      <dgm:prSet presAssocID="{C93702E4-3F58-45F6-B964-19AA224CA12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93091-BC03-489C-85FE-71AD8D147951}" type="pres">
      <dgm:prSet presAssocID="{C93702E4-3F58-45F6-B964-19AA224CA12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B59C2-7CFF-4373-A1BE-D6A4F8FD4DAC}" type="pres">
      <dgm:prSet presAssocID="{C93702E4-3F58-45F6-B964-19AA224CA125}" presName="ThreeNodes_3" presStyleLbl="node1" presStyleIdx="2" presStyleCnt="3" custLinFactNeighborX="1348" custLinFactNeighborY="1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6958E5-0620-4DCB-A84B-75262C5387E5}" type="pres">
      <dgm:prSet presAssocID="{C93702E4-3F58-45F6-B964-19AA224CA12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7EA56-A5DF-4CDC-88C7-B49D81714262}" type="pres">
      <dgm:prSet presAssocID="{C93702E4-3F58-45F6-B964-19AA224CA12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C9209-DB52-4DDB-8684-5AE2AFCE54E0}" type="pres">
      <dgm:prSet presAssocID="{C93702E4-3F58-45F6-B964-19AA224CA12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6F354-E79A-4208-A7A9-46912CD9E7F9}" type="pres">
      <dgm:prSet presAssocID="{C93702E4-3F58-45F6-B964-19AA224CA12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D3B41D-18EC-489E-A10E-A536756C9C79}" type="pres">
      <dgm:prSet presAssocID="{C93702E4-3F58-45F6-B964-19AA224CA12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7173DE-4004-4370-9C5D-2AB1DA769694}" srcId="{C93702E4-3F58-45F6-B964-19AA224CA125}" destId="{653EE252-2FBD-42C9-A120-6CB8D059428C}" srcOrd="2" destOrd="0" parTransId="{19CCFF14-75EF-4C97-B955-9006CDA31434}" sibTransId="{B0C247C3-3C50-4FFC-AA85-32D3676D1E72}"/>
    <dgm:cxn modelId="{40F40205-AA4F-4053-BD6C-ADC069D49D41}" type="presOf" srcId="{9134FDBC-8C72-4361-AE73-6B3869DCD35A}" destId="{DE37EA56-A5DF-4CDC-88C7-B49D81714262}" srcOrd="0" destOrd="0" presId="urn:microsoft.com/office/officeart/2005/8/layout/vProcess5"/>
    <dgm:cxn modelId="{DE60EF58-052B-40C7-9469-AC2EC11604C7}" type="presOf" srcId="{3E3F3753-1618-46EE-9582-2D518E9CBA2B}" destId="{48D93091-BC03-489C-85FE-71AD8D147951}" srcOrd="0" destOrd="0" presId="urn:microsoft.com/office/officeart/2005/8/layout/vProcess5"/>
    <dgm:cxn modelId="{3149EAF4-EFCC-47CD-95A9-074A1A6B319A}" type="presOf" srcId="{42173B34-640B-4061-98C1-59ABF5BC9A86}" destId="{723C9209-DB52-4DDB-8684-5AE2AFCE54E0}" srcOrd="1" destOrd="0" presId="urn:microsoft.com/office/officeart/2005/8/layout/vProcess5"/>
    <dgm:cxn modelId="{C5D4A5AF-8272-4823-9911-998D35E3002E}" type="presOf" srcId="{653EE252-2FBD-42C9-A120-6CB8D059428C}" destId="{77EB59C2-7CFF-4373-A1BE-D6A4F8FD4DAC}" srcOrd="0" destOrd="0" presId="urn:microsoft.com/office/officeart/2005/8/layout/vProcess5"/>
    <dgm:cxn modelId="{5AEF5827-37F8-4626-915E-4EA2CB8E9D79}" type="presOf" srcId="{653EE252-2FBD-42C9-A120-6CB8D059428C}" destId="{82D3B41D-18EC-489E-A10E-A536756C9C79}" srcOrd="1" destOrd="0" presId="urn:microsoft.com/office/officeart/2005/8/layout/vProcess5"/>
    <dgm:cxn modelId="{29FD229E-E3AF-4EFC-9F82-D2F34976E38A}" type="presOf" srcId="{5FDE232B-8F16-40BD-882D-CC64423B7E0D}" destId="{066958E5-0620-4DCB-A84B-75262C5387E5}" srcOrd="0" destOrd="0" presId="urn:microsoft.com/office/officeart/2005/8/layout/vProcess5"/>
    <dgm:cxn modelId="{E11ADB69-0E70-4F1E-8163-BA5C2C0A30FD}" srcId="{C93702E4-3F58-45F6-B964-19AA224CA125}" destId="{3E3F3753-1618-46EE-9582-2D518E9CBA2B}" srcOrd="1" destOrd="0" parTransId="{8C25E3E9-BD0B-4B6E-B383-188BD98DE67E}" sibTransId="{9134FDBC-8C72-4361-AE73-6B3869DCD35A}"/>
    <dgm:cxn modelId="{60E239FE-3B73-4961-90DD-ADC42C31DC08}" type="presOf" srcId="{C93702E4-3F58-45F6-B964-19AA224CA125}" destId="{86206AC2-6170-4CA1-A9FE-3972FADC210F}" srcOrd="0" destOrd="0" presId="urn:microsoft.com/office/officeart/2005/8/layout/vProcess5"/>
    <dgm:cxn modelId="{CDFB6A76-8E36-4651-982B-BEF76B063562}" srcId="{C93702E4-3F58-45F6-B964-19AA224CA125}" destId="{42173B34-640B-4061-98C1-59ABF5BC9A86}" srcOrd="0" destOrd="0" parTransId="{82743F01-A388-430D-B919-EC0E78336380}" sibTransId="{5FDE232B-8F16-40BD-882D-CC64423B7E0D}"/>
    <dgm:cxn modelId="{A3F37E73-A693-44F8-99D6-EB986C7D45C4}" type="presOf" srcId="{3E3F3753-1618-46EE-9582-2D518E9CBA2B}" destId="{2A96F354-E79A-4208-A7A9-46912CD9E7F9}" srcOrd="1" destOrd="0" presId="urn:microsoft.com/office/officeart/2005/8/layout/vProcess5"/>
    <dgm:cxn modelId="{C3893E1E-804F-4B54-8269-BFE7332DEF70}" type="presOf" srcId="{42173B34-640B-4061-98C1-59ABF5BC9A86}" destId="{329B5244-DE1E-45E8-BFFB-7138C5F4286D}" srcOrd="0" destOrd="0" presId="urn:microsoft.com/office/officeart/2005/8/layout/vProcess5"/>
    <dgm:cxn modelId="{F60B28C4-369F-4AD3-9E46-FC4E5833CD26}" type="presParOf" srcId="{86206AC2-6170-4CA1-A9FE-3972FADC210F}" destId="{4F89701D-7C7D-4613-9F98-4418052932B6}" srcOrd="0" destOrd="0" presId="urn:microsoft.com/office/officeart/2005/8/layout/vProcess5"/>
    <dgm:cxn modelId="{CE6A8E78-8070-48CF-9C06-2685CD2295D4}" type="presParOf" srcId="{86206AC2-6170-4CA1-A9FE-3972FADC210F}" destId="{329B5244-DE1E-45E8-BFFB-7138C5F4286D}" srcOrd="1" destOrd="0" presId="urn:microsoft.com/office/officeart/2005/8/layout/vProcess5"/>
    <dgm:cxn modelId="{6581F813-411D-4164-B6CA-DC1827DF1DE2}" type="presParOf" srcId="{86206AC2-6170-4CA1-A9FE-3972FADC210F}" destId="{48D93091-BC03-489C-85FE-71AD8D147951}" srcOrd="2" destOrd="0" presId="urn:microsoft.com/office/officeart/2005/8/layout/vProcess5"/>
    <dgm:cxn modelId="{912269DC-4980-4D5A-8897-FDD5F0F4ED45}" type="presParOf" srcId="{86206AC2-6170-4CA1-A9FE-3972FADC210F}" destId="{77EB59C2-7CFF-4373-A1BE-D6A4F8FD4DAC}" srcOrd="3" destOrd="0" presId="urn:microsoft.com/office/officeart/2005/8/layout/vProcess5"/>
    <dgm:cxn modelId="{31FA79A6-0FF4-47DD-A10C-192D8C6D4A4B}" type="presParOf" srcId="{86206AC2-6170-4CA1-A9FE-3972FADC210F}" destId="{066958E5-0620-4DCB-A84B-75262C5387E5}" srcOrd="4" destOrd="0" presId="urn:microsoft.com/office/officeart/2005/8/layout/vProcess5"/>
    <dgm:cxn modelId="{3DEC8582-7F41-49B2-A19D-DBD358BC2B85}" type="presParOf" srcId="{86206AC2-6170-4CA1-A9FE-3972FADC210F}" destId="{DE37EA56-A5DF-4CDC-88C7-B49D81714262}" srcOrd="5" destOrd="0" presId="urn:microsoft.com/office/officeart/2005/8/layout/vProcess5"/>
    <dgm:cxn modelId="{3657F0CA-FD8A-4A46-9F57-9396FF55F8E9}" type="presParOf" srcId="{86206AC2-6170-4CA1-A9FE-3972FADC210F}" destId="{723C9209-DB52-4DDB-8684-5AE2AFCE54E0}" srcOrd="6" destOrd="0" presId="urn:microsoft.com/office/officeart/2005/8/layout/vProcess5"/>
    <dgm:cxn modelId="{18F57AB0-8811-4D5B-BF20-2619F62FD4CC}" type="presParOf" srcId="{86206AC2-6170-4CA1-A9FE-3972FADC210F}" destId="{2A96F354-E79A-4208-A7A9-46912CD9E7F9}" srcOrd="7" destOrd="0" presId="urn:microsoft.com/office/officeart/2005/8/layout/vProcess5"/>
    <dgm:cxn modelId="{61772242-678C-4CC8-97FE-3FBB1DE20E6C}" type="presParOf" srcId="{86206AC2-6170-4CA1-A9FE-3972FADC210F}" destId="{82D3B41D-18EC-489E-A10E-A536756C9C79}" srcOrd="8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C45BEE-85FB-4F3A-BA86-DE2081A102D2}">
      <dsp:nvSpPr>
        <dsp:cNvPr id="0" name=""/>
        <dsp:cNvSpPr/>
      </dsp:nvSpPr>
      <dsp:spPr>
        <a:xfrm rot="5400000">
          <a:off x="-179844" y="180897"/>
          <a:ext cx="1198960" cy="8392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МБУ</a:t>
          </a:r>
          <a:endParaRPr lang="ru-RU" sz="2000" kern="1200" dirty="0"/>
        </a:p>
      </dsp:txBody>
      <dsp:txXfrm rot="5400000">
        <a:off x="-179844" y="180897"/>
        <a:ext cx="1198960" cy="839272"/>
      </dsp:txXfrm>
    </dsp:sp>
    <dsp:sp modelId="{9795D5A5-657B-4529-88A1-A40A26F7F316}">
      <dsp:nvSpPr>
        <dsp:cNvPr id="0" name=""/>
        <dsp:cNvSpPr/>
      </dsp:nvSpPr>
      <dsp:spPr>
        <a:xfrm rot="5400000">
          <a:off x="2623155" y="-1641007"/>
          <a:ext cx="779324" cy="4347089"/>
        </a:xfrm>
        <a:prstGeom prst="round2SameRect">
          <a:avLst/>
        </a:prstGeom>
        <a:solidFill>
          <a:srgbClr val="0070C0">
            <a:alpha val="90000"/>
          </a:srgb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В рамках профессионального конкурса</a:t>
          </a:r>
          <a:endParaRPr lang="ru-RU" sz="1800" b="1" kern="1200" dirty="0"/>
        </a:p>
      </dsp:txBody>
      <dsp:txXfrm rot="5400000">
        <a:off x="2623155" y="-1641007"/>
        <a:ext cx="779324" cy="4347089"/>
      </dsp:txXfrm>
    </dsp:sp>
    <dsp:sp modelId="{66520D0F-26D2-4C06-9C4C-D4CC35C84F5D}">
      <dsp:nvSpPr>
        <dsp:cNvPr id="0" name=""/>
        <dsp:cNvSpPr/>
      </dsp:nvSpPr>
      <dsp:spPr>
        <a:xfrm rot="5400000">
          <a:off x="-179844" y="1178978"/>
          <a:ext cx="1198960" cy="8392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ПМЦБС</a:t>
          </a:r>
          <a:endParaRPr lang="ru-RU" sz="2000" kern="1200" dirty="0"/>
        </a:p>
      </dsp:txBody>
      <dsp:txXfrm rot="5400000">
        <a:off x="-179844" y="1178978"/>
        <a:ext cx="1198960" cy="839272"/>
      </dsp:txXfrm>
    </dsp:sp>
    <dsp:sp modelId="{80E69035-983E-494E-9EBC-B455869AAB95}">
      <dsp:nvSpPr>
        <dsp:cNvPr id="0" name=""/>
        <dsp:cNvSpPr/>
      </dsp:nvSpPr>
      <dsp:spPr>
        <a:xfrm rot="5400000">
          <a:off x="2623155" y="-784748"/>
          <a:ext cx="779324" cy="4347089"/>
        </a:xfrm>
        <a:prstGeom prst="round2SameRect">
          <a:avLst/>
        </a:prstGeom>
        <a:solidFill>
          <a:srgbClr val="00B050">
            <a:alpha val="90000"/>
          </a:srgb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«Библиомастер-2016:</a:t>
          </a:r>
          <a:endParaRPr lang="ru-RU" sz="1800" b="1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Северная книга для северных людей»</a:t>
          </a:r>
          <a:endParaRPr lang="ru-RU" sz="1800" b="1" kern="1200" dirty="0"/>
        </a:p>
      </dsp:txBody>
      <dsp:txXfrm rot="5400000">
        <a:off x="2623155" y="-784748"/>
        <a:ext cx="779324" cy="4347089"/>
      </dsp:txXfrm>
    </dsp:sp>
    <dsp:sp modelId="{71969BA1-13AF-4FA6-A375-30D704940F3B}">
      <dsp:nvSpPr>
        <dsp:cNvPr id="0" name=""/>
        <dsp:cNvSpPr/>
      </dsp:nvSpPr>
      <dsp:spPr>
        <a:xfrm rot="5400000">
          <a:off x="-179844" y="2177059"/>
          <a:ext cx="1198960" cy="8392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 № 6</a:t>
          </a:r>
          <a:endParaRPr lang="ru-RU" sz="2000" kern="1200" dirty="0"/>
        </a:p>
      </dsp:txBody>
      <dsp:txXfrm rot="5400000">
        <a:off x="-179844" y="2177059"/>
        <a:ext cx="1198960" cy="839272"/>
      </dsp:txXfrm>
    </dsp:sp>
    <dsp:sp modelId="{67112676-4DE7-4D2C-BDAA-F8AF23D3E739}">
      <dsp:nvSpPr>
        <dsp:cNvPr id="0" name=""/>
        <dsp:cNvSpPr/>
      </dsp:nvSpPr>
      <dsp:spPr>
        <a:xfrm rot="5400000">
          <a:off x="2623155" y="213332"/>
          <a:ext cx="779324" cy="43470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95 лет Республике Коми</a:t>
          </a:r>
          <a:endParaRPr lang="ru-RU" sz="1800" b="1" kern="1200" dirty="0"/>
        </a:p>
      </dsp:txBody>
      <dsp:txXfrm rot="5400000">
        <a:off x="2623155" y="213332"/>
        <a:ext cx="779324" cy="43470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B6D105-B7E5-4CCD-B244-84A68250DF62}">
      <dsp:nvSpPr>
        <dsp:cNvPr id="0" name=""/>
        <dsp:cNvSpPr/>
      </dsp:nvSpPr>
      <dsp:spPr>
        <a:xfrm rot="5400000">
          <a:off x="-199801" y="201609"/>
          <a:ext cx="1332008" cy="9324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да</a:t>
          </a:r>
          <a:endParaRPr lang="ru-RU" sz="2600" kern="1200" dirty="0"/>
        </a:p>
      </dsp:txBody>
      <dsp:txXfrm rot="5400000">
        <a:off x="-199801" y="201609"/>
        <a:ext cx="1332008" cy="932405"/>
      </dsp:txXfrm>
    </dsp:sp>
    <dsp:sp modelId="{7B1BBAB6-7821-4876-8450-737E3E31A12A}">
      <dsp:nvSpPr>
        <dsp:cNvPr id="0" name=""/>
        <dsp:cNvSpPr/>
      </dsp:nvSpPr>
      <dsp:spPr>
        <a:xfrm rot="5400000">
          <a:off x="1712093" y="-708250"/>
          <a:ext cx="865805" cy="2425180"/>
        </a:xfrm>
        <a:prstGeom prst="round2SameRect">
          <a:avLst/>
        </a:prstGeom>
        <a:solidFill>
          <a:srgbClr val="FFFF00"/>
        </a:solidFill>
        <a:ln w="11430" cap="flat" cmpd="sng" algn="ctr">
          <a:solidFill>
            <a:schemeClr val="accent6"/>
          </a:solidFill>
          <a:prstDash val="solid"/>
        </a:ln>
        <a:effectLst>
          <a:outerShdw blurRad="50800" dist="25000" dir="5400000" rotWithShape="0">
            <a:schemeClr val="accent6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Дорожной  сумки</a:t>
          </a:r>
          <a:endParaRPr lang="ru-RU" sz="2000" b="1" kern="1200" dirty="0"/>
        </a:p>
      </dsp:txBody>
      <dsp:txXfrm rot="5400000">
        <a:off x="1712093" y="-708250"/>
        <a:ext cx="865805" cy="2425180"/>
      </dsp:txXfrm>
    </dsp:sp>
    <dsp:sp modelId="{51574F15-1849-4B74-9AC3-69059EE17009}">
      <dsp:nvSpPr>
        <dsp:cNvPr id="0" name=""/>
        <dsp:cNvSpPr/>
      </dsp:nvSpPr>
      <dsp:spPr>
        <a:xfrm rot="5400000">
          <a:off x="-199801" y="1335615"/>
          <a:ext cx="1332008" cy="9324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да</a:t>
          </a:r>
          <a:endParaRPr lang="ru-RU" sz="2600" kern="1200" dirty="0"/>
        </a:p>
      </dsp:txBody>
      <dsp:txXfrm rot="5400000">
        <a:off x="-199801" y="1335615"/>
        <a:ext cx="1332008" cy="932405"/>
      </dsp:txXfrm>
    </dsp:sp>
    <dsp:sp modelId="{413AC6E9-69B7-40A0-B5D1-73C5DF41BC95}">
      <dsp:nvSpPr>
        <dsp:cNvPr id="0" name=""/>
        <dsp:cNvSpPr/>
      </dsp:nvSpPr>
      <dsp:spPr>
        <a:xfrm rot="5400000">
          <a:off x="1712093" y="356126"/>
          <a:ext cx="865805" cy="2425180"/>
        </a:xfrm>
        <a:prstGeom prst="round2SameRect">
          <a:avLst/>
        </a:prstGeom>
        <a:solidFill>
          <a:srgbClr val="FFC000"/>
        </a:solidFill>
        <a:ln w="11430" cap="flat" cmpd="sng" algn="ctr">
          <a:solidFill>
            <a:schemeClr val="accent6"/>
          </a:solidFill>
          <a:prstDash val="solid"/>
        </a:ln>
        <a:effectLst>
          <a:outerShdw blurRad="50800" dist="25000" dir="5400000" rotWithShape="0">
            <a:schemeClr val="accent6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Чемодана</a:t>
          </a:r>
          <a:endParaRPr lang="ru-RU" sz="2000" b="1" kern="1200" dirty="0"/>
        </a:p>
      </dsp:txBody>
      <dsp:txXfrm rot="5400000">
        <a:off x="1712093" y="356126"/>
        <a:ext cx="865805" cy="2425180"/>
      </dsp:txXfrm>
    </dsp:sp>
    <dsp:sp modelId="{E6F43BBA-7E6F-40CD-9691-4D327A1286E2}">
      <dsp:nvSpPr>
        <dsp:cNvPr id="0" name=""/>
        <dsp:cNvSpPr/>
      </dsp:nvSpPr>
      <dsp:spPr>
        <a:xfrm rot="5400000">
          <a:off x="-199801" y="2469620"/>
          <a:ext cx="1332008" cy="9324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да</a:t>
          </a:r>
          <a:endParaRPr lang="ru-RU" sz="2600" kern="1200" dirty="0"/>
        </a:p>
      </dsp:txBody>
      <dsp:txXfrm rot="5400000">
        <a:off x="-199801" y="2469620"/>
        <a:ext cx="1332008" cy="932405"/>
      </dsp:txXfrm>
    </dsp:sp>
    <dsp:sp modelId="{68B2B268-48B2-4BC8-A7BB-805CBAF1C892}">
      <dsp:nvSpPr>
        <dsp:cNvPr id="0" name=""/>
        <dsp:cNvSpPr/>
      </dsp:nvSpPr>
      <dsp:spPr>
        <a:xfrm rot="5400000">
          <a:off x="1708382" y="1506330"/>
          <a:ext cx="865805" cy="2425180"/>
        </a:xfrm>
        <a:prstGeom prst="round2SameRect">
          <a:avLst/>
        </a:prstGeom>
        <a:solidFill>
          <a:srgbClr val="00B050"/>
        </a:solidFill>
        <a:ln w="11430" cap="flat" cmpd="sng" algn="ctr">
          <a:solidFill>
            <a:schemeClr val="accent6"/>
          </a:solidFill>
          <a:prstDash val="solid"/>
        </a:ln>
        <a:effectLst>
          <a:outerShdw blurRad="50800" dist="25000" dir="5400000" rotWithShape="0">
            <a:schemeClr val="accent6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Рюкзака</a:t>
          </a:r>
          <a:endParaRPr lang="ru-RU" sz="2000" b="1" kern="1200" dirty="0"/>
        </a:p>
      </dsp:txBody>
      <dsp:txXfrm rot="5400000">
        <a:off x="1708382" y="1506330"/>
        <a:ext cx="865805" cy="24251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486075-17BD-4AA9-99A8-CDFAE84A2E83}">
      <dsp:nvSpPr>
        <dsp:cNvPr id="0" name=""/>
        <dsp:cNvSpPr/>
      </dsp:nvSpPr>
      <dsp:spPr>
        <a:xfrm>
          <a:off x="0" y="472039"/>
          <a:ext cx="2522654" cy="15135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20 районов</a:t>
          </a:r>
          <a:r>
            <a:rPr lang="ru-RU" sz="6500" b="1" kern="1200" dirty="0" smtClean="0"/>
            <a:t> </a:t>
          </a:r>
          <a:endParaRPr lang="ru-RU" sz="6500" b="1" kern="1200" dirty="0"/>
        </a:p>
      </dsp:txBody>
      <dsp:txXfrm>
        <a:off x="0" y="472039"/>
        <a:ext cx="2522654" cy="1513592"/>
      </dsp:txXfrm>
    </dsp:sp>
    <dsp:sp modelId="{1FBD9F12-53A6-4820-BDA6-301A2AA31142}">
      <dsp:nvSpPr>
        <dsp:cNvPr id="0" name=""/>
        <dsp:cNvSpPr/>
      </dsp:nvSpPr>
      <dsp:spPr>
        <a:xfrm>
          <a:off x="2714653" y="428629"/>
          <a:ext cx="2522654" cy="1513592"/>
        </a:xfrm>
        <a:prstGeom prst="rect">
          <a:avLst/>
        </a:prstGeom>
        <a:solidFill>
          <a:schemeClr val="accent3">
            <a:hueOff val="2250480"/>
            <a:satOff val="203"/>
            <a:lumOff val="-2158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10</a:t>
          </a:r>
          <a:r>
            <a:rPr lang="ru-RU" sz="2100" b="1" kern="1200" dirty="0" smtClean="0"/>
            <a:t> городов</a:t>
          </a:r>
          <a:endParaRPr lang="ru-RU" sz="2100" b="1" kern="1200" dirty="0"/>
        </a:p>
      </dsp:txBody>
      <dsp:txXfrm>
        <a:off x="2714653" y="428629"/>
        <a:ext cx="2522654" cy="1513592"/>
      </dsp:txXfrm>
    </dsp:sp>
    <dsp:sp modelId="{A1B3137E-8403-49A7-8F68-C0D55A75E5D0}">
      <dsp:nvSpPr>
        <dsp:cNvPr id="0" name=""/>
        <dsp:cNvSpPr/>
      </dsp:nvSpPr>
      <dsp:spPr>
        <a:xfrm>
          <a:off x="5549839" y="467695"/>
          <a:ext cx="2522654" cy="1513592"/>
        </a:xfrm>
        <a:prstGeom prst="rect">
          <a:avLst/>
        </a:prstGeom>
        <a:solidFill>
          <a:schemeClr val="accent3">
            <a:hueOff val="4500961"/>
            <a:satOff val="407"/>
            <a:lumOff val="-4315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2Уникальных</a:t>
          </a:r>
          <a:r>
            <a:rPr lang="ru-RU" sz="2000" b="1" kern="1200" dirty="0" smtClean="0"/>
            <a:t>  места;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парк «</a:t>
          </a:r>
          <a:r>
            <a:rPr lang="ru-RU" sz="2000" b="1" kern="1200" dirty="0" err="1" smtClean="0"/>
            <a:t>Югыд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ва</a:t>
          </a:r>
          <a:r>
            <a:rPr lang="ru-RU" sz="2000" b="1" kern="1200" dirty="0" smtClean="0"/>
            <a:t>», </a:t>
          </a:r>
          <a:r>
            <a:rPr lang="ru-RU" sz="2000" b="1" kern="1200" dirty="0" err="1" smtClean="0"/>
            <a:t>Печоро-Илыческий</a:t>
          </a:r>
          <a:r>
            <a:rPr lang="ru-RU" sz="2000" b="1" kern="1200" dirty="0" smtClean="0"/>
            <a:t>  заповедник</a:t>
          </a:r>
          <a:endParaRPr lang="ru-RU" sz="2000" b="1" kern="1200" dirty="0"/>
        </a:p>
      </dsp:txBody>
      <dsp:txXfrm>
        <a:off x="5549839" y="467695"/>
        <a:ext cx="2522654" cy="1513592"/>
      </dsp:txXfrm>
    </dsp:sp>
    <dsp:sp modelId="{8FBFAC79-6E73-48D4-9ED1-BCB0734F4F6D}">
      <dsp:nvSpPr>
        <dsp:cNvPr id="0" name=""/>
        <dsp:cNvSpPr/>
      </dsp:nvSpPr>
      <dsp:spPr>
        <a:xfrm>
          <a:off x="1387459" y="2233553"/>
          <a:ext cx="2522654" cy="1513592"/>
        </a:xfrm>
        <a:prstGeom prst="rect">
          <a:avLst/>
        </a:prstGeom>
        <a:solidFill>
          <a:schemeClr val="accent3">
            <a:hueOff val="6751441"/>
            <a:satOff val="610"/>
            <a:lumOff val="-6473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8</a:t>
          </a:r>
          <a:r>
            <a:rPr lang="ru-RU" sz="2100" b="1" kern="1200" dirty="0" smtClean="0"/>
            <a:t> больших  рек</a:t>
          </a:r>
          <a:endParaRPr lang="ru-RU" sz="2100" b="1" kern="1200" dirty="0"/>
        </a:p>
      </dsp:txBody>
      <dsp:txXfrm>
        <a:off x="1387459" y="2233553"/>
        <a:ext cx="2522654" cy="1513592"/>
      </dsp:txXfrm>
    </dsp:sp>
    <dsp:sp modelId="{4AF5C241-177D-421D-9AD5-A1CAF0116E9A}">
      <dsp:nvSpPr>
        <dsp:cNvPr id="0" name=""/>
        <dsp:cNvSpPr/>
      </dsp:nvSpPr>
      <dsp:spPr>
        <a:xfrm>
          <a:off x="4162379" y="2233553"/>
          <a:ext cx="2522654" cy="1513592"/>
        </a:xfrm>
        <a:prstGeom prst="rect">
          <a:avLst/>
        </a:prstGeom>
        <a:solidFill>
          <a:schemeClr val="accent3">
            <a:hueOff val="9001922"/>
            <a:satOff val="813"/>
            <a:lumOff val="-8631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Полезные ископаемые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(почти вся таблица Менделеева)</a:t>
          </a:r>
          <a:endParaRPr lang="ru-RU" sz="2100" b="1" kern="1200" dirty="0"/>
        </a:p>
      </dsp:txBody>
      <dsp:txXfrm>
        <a:off x="4162379" y="2233553"/>
        <a:ext cx="2522654" cy="151359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9B5244-DE1E-45E8-BFFB-7138C5F4286D}">
      <dsp:nvSpPr>
        <dsp:cNvPr id="0" name=""/>
        <dsp:cNvSpPr/>
      </dsp:nvSpPr>
      <dsp:spPr>
        <a:xfrm>
          <a:off x="0" y="0"/>
          <a:ext cx="6995160" cy="964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/>
            <a:t>Добро   пожаловать</a:t>
          </a:r>
          <a:endParaRPr lang="ru-RU" sz="4200" b="1" kern="1200" dirty="0"/>
        </a:p>
      </dsp:txBody>
      <dsp:txXfrm>
        <a:off x="0" y="0"/>
        <a:ext cx="6010976" cy="964413"/>
      </dsp:txXfrm>
    </dsp:sp>
    <dsp:sp modelId="{48D93091-BC03-489C-85FE-71AD8D147951}">
      <dsp:nvSpPr>
        <dsp:cNvPr id="0" name=""/>
        <dsp:cNvSpPr/>
      </dsp:nvSpPr>
      <dsp:spPr>
        <a:xfrm>
          <a:off x="617219" y="1125148"/>
          <a:ext cx="6995160" cy="964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/>
            <a:t>В   удивительную</a:t>
          </a:r>
          <a:endParaRPr lang="ru-RU" sz="4200" b="1" kern="1200" dirty="0"/>
        </a:p>
      </dsp:txBody>
      <dsp:txXfrm>
        <a:off x="617219" y="1125148"/>
        <a:ext cx="5751071" cy="964413"/>
      </dsp:txXfrm>
    </dsp:sp>
    <dsp:sp modelId="{77EB59C2-7CFF-4373-A1BE-D6A4F8FD4DAC}">
      <dsp:nvSpPr>
        <dsp:cNvPr id="0" name=""/>
        <dsp:cNvSpPr/>
      </dsp:nvSpPr>
      <dsp:spPr>
        <a:xfrm>
          <a:off x="1234439" y="2250297"/>
          <a:ext cx="6995160" cy="964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/>
            <a:t>Республику   Коми</a:t>
          </a:r>
          <a:endParaRPr lang="ru-RU" sz="4200" b="1" kern="1200" dirty="0"/>
        </a:p>
      </dsp:txBody>
      <dsp:txXfrm>
        <a:off x="1234439" y="2250297"/>
        <a:ext cx="5751071" cy="964413"/>
      </dsp:txXfrm>
    </dsp:sp>
    <dsp:sp modelId="{066958E5-0620-4DCB-A84B-75262C5387E5}">
      <dsp:nvSpPr>
        <dsp:cNvPr id="0" name=""/>
        <dsp:cNvSpPr/>
      </dsp:nvSpPr>
      <dsp:spPr>
        <a:xfrm>
          <a:off x="6368291" y="731346"/>
          <a:ext cx="626868" cy="62686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368291" y="731346"/>
        <a:ext cx="626868" cy="626868"/>
      </dsp:txXfrm>
    </dsp:sp>
    <dsp:sp modelId="{DE37EA56-A5DF-4CDC-88C7-B49D81714262}">
      <dsp:nvSpPr>
        <dsp:cNvPr id="0" name=""/>
        <dsp:cNvSpPr/>
      </dsp:nvSpPr>
      <dsp:spPr>
        <a:xfrm>
          <a:off x="6985511" y="1850065"/>
          <a:ext cx="626868" cy="62686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985511" y="1850065"/>
        <a:ext cx="626868" cy="626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7299-D24A-4FCA-8AAA-37FC33326338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21C6-2D2E-4DEA-83EA-8A766AC78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7299-D24A-4FCA-8AAA-37FC33326338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21C6-2D2E-4DEA-83EA-8A766AC78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7299-D24A-4FCA-8AAA-37FC33326338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21C6-2D2E-4DEA-83EA-8A766AC78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7299-D24A-4FCA-8AAA-37FC33326338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21C6-2D2E-4DEA-83EA-8A766AC78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7299-D24A-4FCA-8AAA-37FC33326338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21C6-2D2E-4DEA-83EA-8A766AC78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7299-D24A-4FCA-8AAA-37FC33326338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21C6-2D2E-4DEA-83EA-8A766AC78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7299-D24A-4FCA-8AAA-37FC33326338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21C6-2D2E-4DEA-83EA-8A766AC78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7299-D24A-4FCA-8AAA-37FC33326338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21C6-2D2E-4DEA-83EA-8A766AC78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7299-D24A-4FCA-8AAA-37FC33326338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21C6-2D2E-4DEA-83EA-8A766AC78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7299-D24A-4FCA-8AAA-37FC33326338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21C6-2D2E-4DEA-83EA-8A766AC78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7299-D24A-4FCA-8AAA-37FC33326338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21C6-2D2E-4DEA-83EA-8A766AC78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E7299-D24A-4FCA-8AAA-37FC33326338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D21C6-2D2E-4DEA-83EA-8A766AC78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3028970"/>
          </a:xfr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b="1" dirty="0" smtClean="0"/>
              <a:t>Информация</a:t>
            </a:r>
            <a:br>
              <a:rPr lang="ru-RU" b="1" dirty="0" smtClean="0"/>
            </a:br>
            <a:r>
              <a:rPr lang="ru-RU" b="1" dirty="0" smtClean="0"/>
              <a:t> от</a:t>
            </a:r>
            <a:br>
              <a:rPr lang="ru-RU" b="1" dirty="0" smtClean="0"/>
            </a:br>
            <a:r>
              <a:rPr lang="ru-RU" b="1" dirty="0" smtClean="0"/>
              <a:t> модельной библиотеки </a:t>
            </a:r>
            <a:br>
              <a:rPr lang="ru-RU" b="1" dirty="0" smtClean="0"/>
            </a:br>
            <a:r>
              <a:rPr lang="ru-RU" b="1" dirty="0" smtClean="0"/>
              <a:t>п. Каджером</a:t>
            </a:r>
            <a:r>
              <a:rPr lang="ru-RU" dirty="0" smtClean="0"/>
              <a:t>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3886200"/>
            <a:ext cx="5143536" cy="1971692"/>
          </a:xfrm>
        </p:spPr>
        <p:txBody>
          <a:bodyPr/>
          <a:lstStyle/>
          <a:p>
            <a:r>
              <a:rPr lang="ru-RU" dirty="0" smtClean="0"/>
              <a:t>фото или логотип</a:t>
            </a:r>
            <a:endParaRPr lang="ru-RU" dirty="0"/>
          </a:p>
        </p:txBody>
      </p:sp>
      <p:pic>
        <p:nvPicPr>
          <p:cNvPr id="1026" name="Picture 2" descr="C:\Users\эля\Desktop\логотип б-ка\Логотип   Каджером 1 мой горизонталь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9663" y="3857628"/>
            <a:ext cx="4384675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  <a:solidFill>
            <a:srgbClr val="FFFF00"/>
          </a:solidFill>
          <a:ln>
            <a:solidFill>
              <a:srgbClr val="92D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3200" b="1" dirty="0" smtClean="0"/>
              <a:t>Виртуальное путешествие  начинается…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/>
          <a:lstStyle/>
          <a:p>
            <a:pPr algn="ctr"/>
            <a:r>
              <a:rPr lang="ru-RU" b="1" dirty="0" smtClean="0"/>
              <a:t>Коми в цифрах…</a:t>
            </a: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2428868"/>
          <a:ext cx="8072494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28575">
            <a:solidFill>
              <a:schemeClr val="tx1"/>
            </a:solidFill>
            <a:prstDash val="solid"/>
          </a:ln>
          <a:scene3d>
            <a:camera prst="perspectiveFront"/>
            <a:lightRig rig="threePt" dir="t"/>
          </a:scene3d>
        </p:spPr>
        <p:txBody>
          <a:bodyPr/>
          <a:lstStyle/>
          <a:p>
            <a:r>
              <a:rPr lang="ru-RU" b="1" dirty="0" smtClean="0"/>
              <a:t> Республика Коми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cene3d>
            <a:camera prst="perspectiveFront"/>
            <a:lightRig rig="threePt" dir="t"/>
          </a:scene3d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Главная </a:t>
            </a:r>
            <a:r>
              <a:rPr lang="ru-RU" b="1" dirty="0" smtClean="0"/>
              <a:t>достопримечательность - герб</a:t>
            </a: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Золотая птица </a:t>
            </a:r>
          </a:p>
          <a:p>
            <a:pPr algn="ctr">
              <a:buNone/>
            </a:pPr>
            <a:r>
              <a:rPr lang="ru-RU" b="1" dirty="0" smtClean="0"/>
              <a:t>на красном щите на фоне флага</a:t>
            </a:r>
          </a:p>
          <a:p>
            <a:endParaRPr lang="ru-RU" dirty="0" smtClean="0"/>
          </a:p>
        </p:txBody>
      </p:sp>
      <p:pic>
        <p:nvPicPr>
          <p:cNvPr id="8" name="Рисунок 7" descr="http://www.apmk.rkomi.ru/content/image-news/11457/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429000"/>
            <a:ext cx="350046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  <a:solidFill>
            <a:srgbClr val="FFFF00"/>
          </a:solidFill>
          <a:ln w="28575">
            <a:solidFill>
              <a:schemeClr val="tx1"/>
            </a:solidFill>
          </a:ln>
          <a:scene3d>
            <a:camera prst="perspectiveLeft"/>
            <a:lightRig rig="threePt" dir="t"/>
          </a:scene3d>
        </p:spPr>
        <p:txBody>
          <a:bodyPr/>
          <a:lstStyle/>
          <a:p>
            <a:pPr algn="l"/>
            <a:r>
              <a:rPr lang="ru-RU" b="1" dirty="0" smtClean="0"/>
              <a:t>                  Столица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  <a:ln>
            <a:solidFill>
              <a:schemeClr val="tx1"/>
            </a:solidFill>
            <a:prstDash val="sysDot"/>
          </a:ln>
        </p:spPr>
        <p:txBody>
          <a:bodyPr/>
          <a:lstStyle/>
          <a:p>
            <a:pPr algn="ctr">
              <a:buNone/>
            </a:pPr>
            <a:r>
              <a:rPr lang="ru-RU" sz="2400" b="1" dirty="0" smtClean="0"/>
              <a:t>Это название трудно произносится, если в первый раз </a:t>
            </a:r>
            <a:r>
              <a:rPr lang="ru-RU" sz="2400" b="1" dirty="0" smtClean="0"/>
              <a:t>нашёл </a:t>
            </a:r>
            <a:r>
              <a:rPr lang="ru-RU" sz="2400" b="1" dirty="0" smtClean="0"/>
              <a:t>его на глади </a:t>
            </a:r>
            <a:r>
              <a:rPr lang="ru-RU" sz="2400" b="1" dirty="0" smtClean="0"/>
              <a:t>карт - </a:t>
            </a:r>
            <a:r>
              <a:rPr lang="ru-RU" sz="2400" b="1" dirty="0" smtClean="0"/>
              <a:t>Сыктывкар</a:t>
            </a:r>
            <a:r>
              <a:rPr lang="ru-RU" sz="2400" b="1" dirty="0" smtClean="0"/>
              <a:t>…</a:t>
            </a:r>
          </a:p>
          <a:p>
            <a:pPr algn="ctr">
              <a:buNone/>
            </a:pPr>
            <a:endParaRPr lang="ru-RU" sz="1000" b="1" dirty="0" smtClean="0"/>
          </a:p>
          <a:p>
            <a:r>
              <a:rPr lang="ru-RU" sz="2400" dirty="0" smtClean="0">
                <a:cs typeface="Times New Roman" pitchFamily="18" charset="0"/>
              </a:rPr>
              <a:t>Музей  и лыжный стадион олимпийской чемпионки </a:t>
            </a:r>
            <a:r>
              <a:rPr lang="ru-RU" sz="2400" dirty="0" smtClean="0">
                <a:cs typeface="Times New Roman" pitchFamily="18" charset="0"/>
              </a:rPr>
              <a:t>Раисы </a:t>
            </a:r>
            <a:r>
              <a:rPr lang="ru-RU" sz="2400" dirty="0" err="1" smtClean="0">
                <a:cs typeface="Times New Roman" pitchFamily="18" charset="0"/>
              </a:rPr>
              <a:t>Сметаниной</a:t>
            </a:r>
            <a:endParaRPr lang="ru-RU" sz="2400" dirty="0" smtClean="0">
              <a:cs typeface="Times New Roman" pitchFamily="18" charset="0"/>
            </a:endParaRPr>
          </a:p>
          <a:p>
            <a:r>
              <a:rPr lang="ru-RU" sz="2400" dirty="0" smtClean="0"/>
              <a:t>Памятник  букве </a:t>
            </a:r>
            <a:r>
              <a:rPr lang="en-US" sz="2400" dirty="0" smtClean="0"/>
              <a:t>ö</a:t>
            </a:r>
            <a:endParaRPr lang="ru-RU" sz="2400" dirty="0" smtClean="0"/>
          </a:p>
          <a:p>
            <a:r>
              <a:rPr lang="ru-RU" sz="2400" dirty="0" err="1" smtClean="0"/>
              <a:t>Арт-обьекты</a:t>
            </a:r>
            <a:r>
              <a:rPr lang="ru-RU" sz="2400" dirty="0" smtClean="0"/>
              <a:t> проекта </a:t>
            </a:r>
            <a:r>
              <a:rPr lang="ru-RU" sz="2400" dirty="0" smtClean="0"/>
              <a:t>«Городские </a:t>
            </a:r>
            <a:r>
              <a:rPr lang="ru-RU" sz="2400" dirty="0" smtClean="0"/>
              <a:t>легенды»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http://aqwilon.com/wp-content/uploads/pamyatnik_bukv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572008"/>
            <a:ext cx="17145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newskomi.ru/files/media/image/preview/ofsymbol_sykt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57166"/>
            <a:ext cx="172784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vpressa.ru/photo/61840-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572008"/>
            <a:ext cx="17145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ohonde.ru/shipping/img/kashmir-gold-granit-kupit-52188-smal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4572008"/>
            <a:ext cx="1928826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u4.s.progorod11.ru/userfiles/picoriginal/img-20150214180900-953.jpg"/>
          <p:cNvPicPr/>
          <p:nvPr/>
        </p:nvPicPr>
        <p:blipFill>
          <a:blip r:embed="rId6" cstate="print"/>
          <a:srcRect r="31930"/>
          <a:stretch>
            <a:fillRect/>
          </a:stretch>
        </p:blipFill>
        <p:spPr bwMode="auto">
          <a:xfrm>
            <a:off x="4286248" y="4572008"/>
            <a:ext cx="228601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296974"/>
          </a:xfrm>
          <a:solidFill>
            <a:srgbClr val="FFFF00"/>
          </a:solidFill>
          <a:ln w="38100">
            <a:solidFill>
              <a:schemeClr val="tx1"/>
            </a:solidFill>
          </a:ln>
          <a:scene3d>
            <a:camera prst="perspectiveLef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sz="3600" b="1" dirty="0" err="1" smtClean="0"/>
              <a:t>Сысольский</a:t>
            </a:r>
            <a:r>
              <a:rPr lang="ru-RU" b="1" dirty="0" smtClean="0"/>
              <a:t> </a:t>
            </a:r>
            <a:r>
              <a:rPr lang="ru-RU" sz="3600" b="1" dirty="0" smtClean="0"/>
              <a:t>район</a:t>
            </a:r>
            <a:br>
              <a:rPr lang="ru-RU" sz="3600" b="1" dirty="0" smtClean="0"/>
            </a:br>
            <a:r>
              <a:rPr lang="ru-RU" sz="3600" b="1" dirty="0" smtClean="0"/>
              <a:t>Центр - село </a:t>
            </a:r>
            <a:r>
              <a:rPr lang="ru-RU" sz="3600" b="1" dirty="0" smtClean="0"/>
              <a:t>Визинга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r>
              <a:rPr lang="ru-RU" dirty="0" smtClean="0"/>
              <a:t>Менам </a:t>
            </a:r>
            <a:r>
              <a:rPr lang="ru-RU" dirty="0" smtClean="0"/>
              <a:t>муза = Моя </a:t>
            </a:r>
            <a:r>
              <a:rPr lang="ru-RU" dirty="0" smtClean="0"/>
              <a:t>муза</a:t>
            </a:r>
          </a:p>
          <a:p>
            <a:r>
              <a:rPr lang="ru-RU" dirty="0" smtClean="0"/>
              <a:t>с</a:t>
            </a:r>
            <a:r>
              <a:rPr lang="ru-RU" dirty="0" smtClean="0"/>
              <a:t>. Куратово - родина </a:t>
            </a:r>
            <a:r>
              <a:rPr lang="ru-RU" dirty="0" smtClean="0"/>
              <a:t>первого коми поэта</a:t>
            </a:r>
          </a:p>
          <a:p>
            <a:r>
              <a:rPr lang="ru-RU" dirty="0" smtClean="0"/>
              <a:t>с</a:t>
            </a:r>
            <a:r>
              <a:rPr lang="ru-RU" dirty="0" smtClean="0"/>
              <a:t>. </a:t>
            </a:r>
            <a:r>
              <a:rPr lang="ru-RU" dirty="0" err="1" smtClean="0"/>
              <a:t>Вотча</a:t>
            </a:r>
            <a:r>
              <a:rPr lang="ru-RU" dirty="0" smtClean="0"/>
              <a:t> </a:t>
            </a:r>
            <a:r>
              <a:rPr lang="ru-RU" dirty="0" smtClean="0"/>
              <a:t>и морские ящеры</a:t>
            </a:r>
            <a:endParaRPr lang="ru-RU" dirty="0"/>
          </a:p>
        </p:txBody>
      </p:sp>
      <p:pic>
        <p:nvPicPr>
          <p:cNvPr id="4" name="Рисунок 3" descr="http://mfcalkor.ru/userfiles/teams/max/10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428604"/>
            <a:ext cx="157163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gazetaraduga.ru/files/Image/12.png"/>
          <p:cNvPicPr/>
          <p:nvPr/>
        </p:nvPicPr>
        <p:blipFill>
          <a:blip r:embed="rId3" cstate="print"/>
          <a:srcRect l="20294" r="16862"/>
          <a:stretch>
            <a:fillRect/>
          </a:stretch>
        </p:blipFill>
        <p:spPr bwMode="auto">
          <a:xfrm>
            <a:off x="6500826" y="3643314"/>
            <a:ext cx="185738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finnougoria.ru/upload/iblock/fa4/Ivan%20Kuratov%20moya%20muz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643314"/>
            <a:ext cx="193027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017.radikal.ru/i416/1212/6b/bfee94e92cc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3643314"/>
            <a:ext cx="292417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28575">
            <a:solidFill>
              <a:schemeClr val="tx1"/>
            </a:solidFill>
          </a:ln>
          <a:scene3d>
            <a:camera prst="perspectiveLef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Сыктывдинский район </a:t>
            </a:r>
            <a:br>
              <a:rPr lang="ru-RU" sz="3600" b="1" dirty="0" smtClean="0"/>
            </a:br>
            <a:r>
              <a:rPr lang="ru-RU" sz="3600" b="1" dirty="0" smtClean="0"/>
              <a:t>Центр  - село </a:t>
            </a:r>
            <a:r>
              <a:rPr lang="ru-RU" sz="3600" b="1" dirty="0" err="1" smtClean="0"/>
              <a:t>Выльгорт</a:t>
            </a:r>
            <a:endParaRPr lang="ru-RU" sz="3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/>
          <a:lstStyle/>
          <a:p>
            <a:r>
              <a:rPr lang="ru-RU" dirty="0" smtClean="0"/>
              <a:t>Необычное </a:t>
            </a:r>
            <a:r>
              <a:rPr lang="ru-RU" dirty="0" smtClean="0"/>
              <a:t>село </a:t>
            </a:r>
            <a:r>
              <a:rPr lang="ru-RU" dirty="0" err="1" smtClean="0"/>
              <a:t>Ыб</a:t>
            </a:r>
            <a:endParaRPr lang="ru-RU" dirty="0" smtClean="0"/>
          </a:p>
          <a:p>
            <a:r>
              <a:rPr lang="ru-RU" dirty="0" smtClean="0"/>
              <a:t>Этнокультурный парк</a:t>
            </a:r>
          </a:p>
          <a:p>
            <a:r>
              <a:rPr lang="ru-RU" dirty="0" smtClean="0"/>
              <a:t>Сувениры из Коми, известные по всей России</a:t>
            </a:r>
            <a:endParaRPr lang="ru-RU" dirty="0"/>
          </a:p>
        </p:txBody>
      </p:sp>
      <p:pic>
        <p:nvPicPr>
          <p:cNvPr id="6" name="Рисунок 5" descr="http://fbcdn-sphotos-b-a.akamaihd.net/hphotos-ak-prn1/t31.0-8/c0.25.931.345/p526x395/1962283_299676823522332_700986705763654273_o.jpg"/>
          <p:cNvPicPr/>
          <p:nvPr/>
        </p:nvPicPr>
        <p:blipFill>
          <a:blip r:embed="rId2" cstate="print"/>
          <a:srcRect l="30778"/>
          <a:stretch>
            <a:fillRect/>
          </a:stretch>
        </p:blipFill>
        <p:spPr bwMode="auto">
          <a:xfrm>
            <a:off x="214282" y="4143380"/>
            <a:ext cx="295506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iyanie-severa.ru/files/78/117/4_3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143380"/>
            <a:ext cx="2719384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fs00.infourok.ru/images/doc/196/223714/hello_html_2c9f61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143380"/>
            <a:ext cx="2571768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nbrkomi.ru/content/2017/%D0%B3%D0%B5%D1%80%D0%B1%20%D0%A1%D1%8B%D0%BA%D1%82%D1%8B%D0%B2%D0%B4%D0%B8%D0%BD%D0%B0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285728"/>
            <a:ext cx="1571636" cy="94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28575">
            <a:solidFill>
              <a:schemeClr val="tx1"/>
            </a:solidFill>
          </a:ln>
          <a:scene3d>
            <a:camera prst="perspectiveLef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Усть-Вымский</a:t>
            </a:r>
            <a:r>
              <a:rPr lang="ru-RU" b="1" dirty="0" smtClean="0"/>
              <a:t> район</a:t>
            </a:r>
            <a:br>
              <a:rPr lang="ru-RU" b="1" dirty="0" smtClean="0"/>
            </a:br>
            <a:r>
              <a:rPr lang="ru-RU" b="1" dirty="0" smtClean="0"/>
              <a:t>Центр </a:t>
            </a:r>
            <a:r>
              <a:rPr lang="ru-RU" b="1" dirty="0" smtClean="0"/>
              <a:t>- </a:t>
            </a:r>
            <a:r>
              <a:rPr lang="ru-RU" b="1" dirty="0" smtClean="0"/>
              <a:t>село </a:t>
            </a:r>
            <a:r>
              <a:rPr lang="ru-RU" b="1" dirty="0" smtClean="0"/>
              <a:t>Айкино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/>
          <a:lstStyle/>
          <a:p>
            <a:r>
              <a:rPr lang="ru-RU" dirty="0" smtClean="0"/>
              <a:t>Азбука = </a:t>
            </a:r>
            <a:r>
              <a:rPr lang="ru-RU" dirty="0" err="1" smtClean="0"/>
              <a:t>Анбур</a:t>
            </a:r>
            <a:r>
              <a:rPr lang="ru-RU" dirty="0" smtClean="0"/>
              <a:t> </a:t>
            </a:r>
            <a:r>
              <a:rPr lang="ru-RU" dirty="0" smtClean="0"/>
              <a:t>и «Камень» Стефана в деревне  Эжолты</a:t>
            </a:r>
          </a:p>
          <a:p>
            <a:r>
              <a:rPr lang="ru-RU" dirty="0" smtClean="0"/>
              <a:t>Часовня Трёх </a:t>
            </a:r>
            <a:r>
              <a:rPr lang="ru-RU" dirty="0" smtClean="0"/>
              <a:t>Святителей - Герасима</a:t>
            </a:r>
            <a:r>
              <a:rPr lang="ru-RU" dirty="0" smtClean="0"/>
              <a:t>, Питирима, Ионы</a:t>
            </a:r>
          </a:p>
          <a:p>
            <a:r>
              <a:rPr lang="ru-RU" dirty="0" err="1" smtClean="0"/>
              <a:t>Серёговские</a:t>
            </a:r>
            <a:r>
              <a:rPr lang="ru-RU" dirty="0" smtClean="0"/>
              <a:t> </a:t>
            </a:r>
            <a:r>
              <a:rPr lang="ru-RU" dirty="0" smtClean="0"/>
              <a:t>солеварницы</a:t>
            </a:r>
            <a:endParaRPr lang="ru-RU" dirty="0"/>
          </a:p>
        </p:txBody>
      </p:sp>
      <p:pic>
        <p:nvPicPr>
          <p:cNvPr id="5" name="Рисунок 4" descr="http://www.rusvera.mrezha.ru/714/pochta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7" y="4357694"/>
            <a:ext cx="221457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kzsrk.ru/content/news/7135/%D1%83%D1%81%D1%82%D1%8C-%D0%B2%D1%8B%D0%BC%D1%8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357166"/>
            <a:ext cx="94202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gazeta-respublika.ru/photos/photo-722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286256"/>
            <a:ext cx="157163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u7.s.progorod11.ru/userfiles/picoriginal/img-20150214180902-39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357694"/>
            <a:ext cx="28575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28575">
            <a:solidFill>
              <a:schemeClr val="tx1"/>
            </a:solidFill>
          </a:ln>
          <a:scene3d>
            <a:camera prst="perspectiveFron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Вуктыльский</a:t>
            </a:r>
            <a:r>
              <a:rPr lang="ru-RU" b="1" dirty="0" smtClean="0"/>
              <a:t> район</a:t>
            </a:r>
            <a:br>
              <a:rPr lang="ru-RU" b="1" dirty="0" smtClean="0"/>
            </a:br>
            <a:r>
              <a:rPr lang="ru-RU" b="1" dirty="0" smtClean="0"/>
              <a:t>Центр - </a:t>
            </a:r>
            <a:r>
              <a:rPr lang="ru-RU" b="1" dirty="0" smtClean="0"/>
              <a:t>г. Вуктыл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cene3d>
            <a:camera prst="perspectiveLeft"/>
            <a:lightRig rig="threePt" dir="t"/>
          </a:scene3d>
        </p:spPr>
        <p:txBody>
          <a:bodyPr/>
          <a:lstStyle/>
          <a:p>
            <a:r>
              <a:rPr lang="ru-RU" dirty="0" smtClean="0"/>
              <a:t>Национальный природный парк «</a:t>
            </a:r>
            <a:r>
              <a:rPr lang="ru-RU" dirty="0" err="1" smtClean="0"/>
              <a:t>Югыд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» ( Светлая вода)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Сибиряковский</a:t>
            </a:r>
            <a:r>
              <a:rPr lang="ru-RU" dirty="0" smtClean="0"/>
              <a:t> тракт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http://yugydva.komi.com/images/2008_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357562"/>
            <a:ext cx="407196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tatic.panoramio.com/photos/large/73485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357562"/>
            <a:ext cx="36433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grandmaket.ru/images/goroda/Vuktyil_187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357166"/>
            <a:ext cx="1217934" cy="1002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28575">
            <a:solidFill>
              <a:schemeClr val="tx1"/>
            </a:solidFill>
          </a:ln>
          <a:scene3d>
            <a:camera prst="perspectiveLef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b="1" dirty="0" smtClean="0"/>
              <a:t>Усть-Цилемский район</a:t>
            </a:r>
            <a:br>
              <a:rPr lang="ru-RU" b="1" dirty="0" smtClean="0"/>
            </a:br>
            <a:r>
              <a:rPr lang="ru-RU" b="1" dirty="0" smtClean="0"/>
              <a:t>Центр - </a:t>
            </a:r>
            <a:r>
              <a:rPr lang="ru-RU" b="1" dirty="0" smtClean="0"/>
              <a:t>с. Усть-Цильма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4972072"/>
          </a:xfrm>
        </p:spPr>
        <p:txBody>
          <a:bodyPr/>
          <a:lstStyle/>
          <a:p>
            <a:r>
              <a:rPr lang="ru-RU" dirty="0" smtClean="0"/>
              <a:t>Красная </a:t>
            </a:r>
            <a:r>
              <a:rPr lang="ru-RU" dirty="0" smtClean="0"/>
              <a:t>Горка</a:t>
            </a:r>
          </a:p>
          <a:p>
            <a:r>
              <a:rPr lang="ru-RU" dirty="0" smtClean="0"/>
              <a:t>Сёмга</a:t>
            </a:r>
          </a:p>
          <a:p>
            <a:r>
              <a:rPr lang="ru-RU" dirty="0" smtClean="0"/>
              <a:t>Музей старообрядцев в с. </a:t>
            </a:r>
            <a:r>
              <a:rPr lang="ru-RU" dirty="0" err="1" smtClean="0"/>
              <a:t>Замежное</a:t>
            </a:r>
            <a:endParaRPr lang="ru-RU" dirty="0"/>
          </a:p>
        </p:txBody>
      </p:sp>
      <p:pic>
        <p:nvPicPr>
          <p:cNvPr id="4" name="Рисунок 3" descr="http://shol.ucoz.com/elsemww/fotod/ust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00438"/>
            <a:ext cx="274796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life-good.com.ua/_bl/0/068945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500438"/>
            <a:ext cx="257176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ust-cilma.ru/cms_admust-cilma/data/upimages/593JUJUJUJUJUJUJUJUJUJUJUJUJUJUJUJUJUJUJUUUJUJUJUJUJUJUJUJUJUJ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428604"/>
            <a:ext cx="109093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ust-cilma.ru/cms_admust-cilma/data/upimages/593JUJUJUJUJUJUJUJUJUJUJUJUJUJUJUJUJUJUJUUUJUJUJUJUJUJUJUJUJUJ.png"/>
          <p:cNvPicPr/>
          <p:nvPr/>
        </p:nvPicPr>
        <p:blipFill>
          <a:blip r:embed="rId5" cstate="print"/>
          <a:srcRect l="29756" t="2727" r="30569" b="28727"/>
          <a:stretch>
            <a:fillRect/>
          </a:stretch>
        </p:blipFill>
        <p:spPr bwMode="auto">
          <a:xfrm>
            <a:off x="3428992" y="3500438"/>
            <a:ext cx="250033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28575">
            <a:solidFill>
              <a:schemeClr val="tx1"/>
            </a:solidFill>
          </a:ln>
          <a:scene3d>
            <a:camera prst="perspectiveLef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b="1" dirty="0" smtClean="0"/>
              <a:t>Усинский район</a:t>
            </a:r>
            <a:br>
              <a:rPr lang="ru-RU" b="1" dirty="0" smtClean="0"/>
            </a:br>
            <a:r>
              <a:rPr lang="ru-RU" b="1" dirty="0" smtClean="0"/>
              <a:t>Центр </a:t>
            </a:r>
            <a:r>
              <a:rPr lang="ru-RU" b="1" dirty="0" smtClean="0"/>
              <a:t>- г. Усинск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00200"/>
            <a:ext cx="8186766" cy="4900634"/>
          </a:xfrm>
        </p:spPr>
        <p:txBody>
          <a:bodyPr/>
          <a:lstStyle/>
          <a:p>
            <a:r>
              <a:rPr lang="ru-RU" dirty="0" smtClean="0"/>
              <a:t>Самый молодой город </a:t>
            </a:r>
            <a:r>
              <a:rPr lang="ru-RU" dirty="0" smtClean="0"/>
              <a:t>Республики Коми</a:t>
            </a:r>
            <a:endParaRPr lang="ru-RU" dirty="0" smtClean="0"/>
          </a:p>
          <a:p>
            <a:r>
              <a:rPr lang="ru-RU" dirty="0" smtClean="0"/>
              <a:t>Усванюр</a:t>
            </a:r>
          </a:p>
          <a:p>
            <a:r>
              <a:rPr lang="ru-RU" dirty="0" smtClean="0"/>
              <a:t>Памятник </a:t>
            </a:r>
            <a:r>
              <a:rPr lang="ru-RU" dirty="0" smtClean="0"/>
              <a:t>комару - </a:t>
            </a:r>
            <a:r>
              <a:rPr lang="ru-RU" dirty="0" smtClean="0"/>
              <a:t>маленький комарик!</a:t>
            </a:r>
          </a:p>
          <a:p>
            <a:r>
              <a:rPr lang="ru-RU" dirty="0" smtClean="0"/>
              <a:t>Древняя стоянка человека, звериный стиль</a:t>
            </a:r>
            <a:endParaRPr lang="ru-RU" dirty="0"/>
          </a:p>
        </p:txBody>
      </p:sp>
      <p:pic>
        <p:nvPicPr>
          <p:cNvPr id="4" name="Рисунок 3" descr="http://v-derewne.ru/wp-content/uploads/2014/04/Pamyatnik-komar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143380"/>
            <a:ext cx="2819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forum.arimoya.info/attachments/%D0%BB%D0%BE%D0%BC%D0%B0%D1%82%D0%BE%D0%B2%D1%81%D0%BA%D0%B0%D1%8Fperm-animal-style-5-jpg.18708/"/>
          <p:cNvPicPr/>
          <p:nvPr/>
        </p:nvPicPr>
        <p:blipFill>
          <a:blip r:embed="rId3" cstate="print"/>
          <a:srcRect l="32229" t="3465" r="30521" b="2723"/>
          <a:stretch>
            <a:fillRect/>
          </a:stretch>
        </p:blipFill>
        <p:spPr bwMode="auto">
          <a:xfrm>
            <a:off x="3857620" y="3857628"/>
            <a:ext cx="221457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temptator.users.photofile.ru/photo/temptator/2051853/large/3294466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929066"/>
            <a:ext cx="228601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orum.arimoya.info/attachments/%D0%BB%D0%BE%D0%BC%D0%B0%D1%82%D0%BE%D0%B2%D1%81%D0%BA%D0%B0%D1%8Fperm-animal-style-5-jpg.18708/"/>
          <p:cNvPicPr/>
          <p:nvPr/>
        </p:nvPicPr>
        <p:blipFill>
          <a:blip r:embed="rId3" cstate="print"/>
          <a:srcRect l="32229" t="3465" r="30521" b="2723"/>
          <a:stretch>
            <a:fillRect/>
          </a:stretch>
        </p:blipFill>
        <p:spPr bwMode="auto">
          <a:xfrm>
            <a:off x="3714744" y="3929066"/>
            <a:ext cx="242889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admusinsk.ru/content/news/149/gerb_goroda_usinsk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357166"/>
            <a:ext cx="192882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28575">
            <a:solidFill>
              <a:schemeClr val="tx1"/>
            </a:solidFill>
          </a:ln>
          <a:scene3d>
            <a:camera prst="perspectiveLef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b="1" dirty="0" smtClean="0"/>
              <a:t>Печорский район </a:t>
            </a:r>
            <a:br>
              <a:rPr lang="ru-RU" b="1" dirty="0" smtClean="0"/>
            </a:br>
            <a:r>
              <a:rPr lang="ru-RU" b="1" dirty="0" smtClean="0"/>
              <a:t>Центр- </a:t>
            </a:r>
            <a:r>
              <a:rPr lang="ru-RU" b="1" dirty="0" smtClean="0"/>
              <a:t>г. Печора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4972072"/>
          </a:xfrm>
        </p:spPr>
        <p:txBody>
          <a:bodyPr/>
          <a:lstStyle/>
          <a:p>
            <a:r>
              <a:rPr lang="ru-RU" dirty="0" smtClean="0"/>
              <a:t>Река и город</a:t>
            </a:r>
          </a:p>
          <a:p>
            <a:r>
              <a:rPr lang="ru-RU" dirty="0" smtClean="0"/>
              <a:t>Этнокультурный парк «</a:t>
            </a:r>
            <a:r>
              <a:rPr lang="ru-RU" dirty="0" err="1" smtClean="0"/>
              <a:t>Бызовая</a:t>
            </a:r>
            <a:r>
              <a:rPr lang="ru-RU" dirty="0" smtClean="0"/>
              <a:t>» - </a:t>
            </a:r>
            <a:r>
              <a:rPr lang="ru-RU" dirty="0" smtClean="0"/>
              <a:t>в гости к мамонту</a:t>
            </a:r>
          </a:p>
          <a:p>
            <a:r>
              <a:rPr lang="ru-RU" dirty="0" smtClean="0"/>
              <a:t>Черинянь </a:t>
            </a:r>
            <a:r>
              <a:rPr lang="ru-RU" dirty="0" err="1" smtClean="0"/>
              <a:t>гаж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yavin.eventofon.com/articleimages/9999999999952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929066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cp12.nevsepic.com.ua/78-4/thumbs/1355626822-1153005-www.nevsepic.com.u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929066"/>
            <a:ext cx="257176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boombob.ru/img/picture/Jul/01/90c8c485de04805387234235e3352fa9/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28604"/>
            <a:ext cx="171451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photos.wikimapia.org/p/00/01/28/13/42_big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929066"/>
            <a:ext cx="285752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357454"/>
          </a:xfrm>
          <a:solidFill>
            <a:srgbClr val="FFFF00"/>
          </a:solidFill>
          <a:ln w="3810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Pro </a:t>
            </a:r>
            <a:r>
              <a:rPr lang="ru-RU" sz="4800" b="1" dirty="0" smtClean="0"/>
              <a:t>книгу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Республика Коми.  </a:t>
            </a:r>
            <a:br>
              <a:rPr lang="ru-RU" sz="2800" b="1" dirty="0" smtClean="0"/>
            </a:br>
            <a:r>
              <a:rPr lang="ru-RU" sz="2800" b="1" dirty="0" smtClean="0"/>
              <a:t>Достопримечательности, памятники, события.  Путеводитель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785786" y="2786058"/>
          <a:ext cx="5186362" cy="3197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 rot="10164392" flipV="1">
            <a:off x="6572264" y="3146638"/>
            <a:ext cx="1857388" cy="646331"/>
          </a:xfrm>
          <a:prstGeom prst="rect">
            <a:avLst/>
          </a:prstGeom>
          <a:scene3d>
            <a:camera prst="isometricRightUp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" name="Рисунок 4" descr="http://www.kortcbs.ru/content/menu/388/1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2000240"/>
            <a:ext cx="257176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28575">
            <a:solidFill>
              <a:schemeClr val="tx1"/>
            </a:solidFill>
          </a:ln>
          <a:scene3d>
            <a:camera prst="perspectiveLef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b="1" dirty="0" smtClean="0"/>
              <a:t>Троицко-Печорский район</a:t>
            </a:r>
            <a:br>
              <a:rPr lang="ru-RU" b="1" dirty="0" smtClean="0"/>
            </a:br>
            <a:r>
              <a:rPr lang="ru-RU" b="1" dirty="0" smtClean="0"/>
              <a:t>Центр - </a:t>
            </a:r>
            <a:r>
              <a:rPr lang="ru-RU" b="1" dirty="0" smtClean="0"/>
              <a:t>с</a:t>
            </a:r>
            <a:r>
              <a:rPr lang="ru-RU" b="1" dirty="0" smtClean="0"/>
              <a:t>. Троицко-Печорск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4829196"/>
          </a:xfrm>
        </p:spPr>
        <p:txBody>
          <a:bodyPr/>
          <a:lstStyle/>
          <a:p>
            <a:r>
              <a:rPr lang="ru-RU" dirty="0" smtClean="0"/>
              <a:t>Пещеры: Уньинская, Канинская, Медвежья</a:t>
            </a:r>
          </a:p>
          <a:p>
            <a:r>
              <a:rPr lang="ru-RU" dirty="0" smtClean="0"/>
              <a:t>Лосеферма в   Печоро-Илыческом заповеднике</a:t>
            </a:r>
          </a:p>
          <a:p>
            <a:r>
              <a:rPr lang="ru-RU" dirty="0" smtClean="0"/>
              <a:t>Седьмое чудо России - плато Маньпупунёр</a:t>
            </a:r>
          </a:p>
        </p:txBody>
      </p:sp>
      <p:pic>
        <p:nvPicPr>
          <p:cNvPr id="4" name="Рисунок 3" descr="http://komiwiki.syktsu.ru/images/e/ec/199449_6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000504"/>
            <a:ext cx="276225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trp.su/data/images/content/medv_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000504"/>
            <a:ext cx="1941830" cy="214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academic.ru/pictures/wiki/files/71/Gerb-Troitsko-Pechersky-region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285728"/>
            <a:ext cx="85725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russianpickle.files.wordpress.com/2010/03/komi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000504"/>
            <a:ext cx="257176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  <a:solidFill>
            <a:srgbClr val="FFFF00"/>
          </a:solidFill>
          <a:ln w="28575">
            <a:solidFill>
              <a:schemeClr val="tx1"/>
            </a:solidFill>
          </a:ln>
          <a:scene3d>
            <a:camera prst="perspectiveFron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b="1" dirty="0" smtClean="0"/>
              <a:t>Краеведческий  бестселлер </a:t>
            </a:r>
            <a:br>
              <a:rPr lang="ru-RU" b="1" dirty="0" smtClean="0"/>
            </a:br>
            <a:r>
              <a:rPr lang="ru-RU" b="1" dirty="0" smtClean="0"/>
              <a:t>о Республике Коми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Краткая </a:t>
            </a:r>
            <a:r>
              <a:rPr lang="ru-RU" sz="2400" b="1" dirty="0" smtClean="0"/>
              <a:t>информация:</a:t>
            </a:r>
            <a:endParaRPr lang="ru-RU" sz="2400" b="1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/>
              <a:t>о</a:t>
            </a:r>
            <a:r>
              <a:rPr lang="ru-RU" sz="2400" b="1" dirty="0" smtClean="0"/>
              <a:t>б </a:t>
            </a:r>
            <a:r>
              <a:rPr lang="ru-RU" sz="2400" b="1" dirty="0" smtClean="0"/>
              <a:t>истории каждого района и города республики;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/>
              <a:t>об  </a:t>
            </a:r>
            <a:r>
              <a:rPr lang="ru-RU" sz="2400" b="1" dirty="0" smtClean="0"/>
              <a:t>уникальных памятниках природы и культурных объектах;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/>
              <a:t>о</a:t>
            </a:r>
            <a:r>
              <a:rPr lang="ru-RU" sz="2400" b="1" dirty="0" smtClean="0"/>
              <a:t> </a:t>
            </a:r>
            <a:r>
              <a:rPr lang="ru-RU" sz="2400" b="1" dirty="0" smtClean="0"/>
              <a:t>традиционных праздниках;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/>
              <a:t>о</a:t>
            </a:r>
            <a:r>
              <a:rPr lang="ru-RU" sz="2400" b="1" dirty="0" smtClean="0"/>
              <a:t> </a:t>
            </a:r>
            <a:r>
              <a:rPr lang="ru-RU" sz="2400" b="1" dirty="0" smtClean="0"/>
              <a:t>современных конкурсах и фестивалях, проводимых в каждом муниципалитете региона;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/>
              <a:t>ф</a:t>
            </a:r>
            <a:r>
              <a:rPr lang="ru-RU" sz="2400" b="1" dirty="0" smtClean="0"/>
              <a:t>отографии</a:t>
            </a:r>
            <a:r>
              <a:rPr lang="ru-RU" sz="2400" b="1" dirty="0" smtClean="0"/>
              <a:t>, отражающие туристическую и культурную привлекательность района или города;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/>
              <a:t>а</a:t>
            </a:r>
            <a:r>
              <a:rPr lang="ru-RU" sz="2400" b="1" dirty="0" smtClean="0"/>
              <a:t>дреса </a:t>
            </a:r>
            <a:r>
              <a:rPr lang="ru-RU" sz="2400" b="1" dirty="0" smtClean="0"/>
              <a:t>интернет сайтов, которые содержат более подробную информацию о районах, городах, достопримечательностях  коми края.</a:t>
            </a:r>
            <a:endParaRPr lang="ru-RU" sz="2400" b="1" dirty="0"/>
          </a:p>
        </p:txBody>
      </p:sp>
      <p:pic>
        <p:nvPicPr>
          <p:cNvPr id="6" name="Рисунок 5" descr="http://tvoyavorkuta.ru/uploads/posts/2014-09/1411132272_regirun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928670"/>
            <a:ext cx="15001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28575">
            <a:solidFill>
              <a:schemeClr val="tx1"/>
            </a:solidFill>
          </a:ln>
          <a:scene3d>
            <a:camera prst="perspectiveLeft"/>
            <a:lightRig rig="threePt" dir="t"/>
          </a:scene3d>
        </p:spPr>
        <p:txBody>
          <a:bodyPr/>
          <a:lstStyle/>
          <a:p>
            <a:r>
              <a:rPr lang="ru-RU" b="1" dirty="0" smtClean="0"/>
              <a:t>Узнайте больше о </a:t>
            </a:r>
            <a:r>
              <a:rPr lang="ru-RU" b="1" dirty="0" smtClean="0"/>
              <a:t>К</a:t>
            </a:r>
            <a:r>
              <a:rPr lang="ru-RU" b="1" dirty="0" smtClean="0"/>
              <a:t>оми </a:t>
            </a:r>
            <a:r>
              <a:rPr lang="ru-RU" b="1" dirty="0" smtClean="0"/>
              <a:t>крае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857784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Читайте сами! Читайте с нами!</a:t>
            </a:r>
            <a:endParaRPr lang="ru-RU" b="1" i="1" dirty="0"/>
          </a:p>
        </p:txBody>
      </p:sp>
      <p:pic>
        <p:nvPicPr>
          <p:cNvPr id="5" name="Рисунок 4" descr="http://mpogazprom.ru/sites/default/files/%D0%94%D0%B5%D0%BD%D1%8C%D0%9E%D0%BB%D0%B5%D0%BD%D0%B5%D0%B2%D0%BE%D0%B4%D0%B0_%D0%BB%D0%BE%D0%B3%D0%B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3116"/>
            <a:ext cx="278608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zimakomi.ru/sites/default/files/portfolio-img/%D0%B2%D0%B0%D1%80%D0%B8%D0%B0%D0%BD%D1%82%2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428868"/>
            <a:ext cx="478634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otki.ykt.ru/albums/userpics/39861/srednekolyimskiy_ulus__rayon_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286256"/>
            <a:ext cx="3071834" cy="209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zimakomi.ru/sites/default/files/portfolio-img/%D0%BF%D0%BE%D0%BB%D1%8F%D1%80%D0%BD%D0%B0%D1%8F%20%D0%B7%D0%B2%D0%B5%D0%B7%D0%B4%D0%B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4357694"/>
            <a:ext cx="407196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28575">
            <a:solidFill>
              <a:schemeClr val="tx1"/>
            </a:solidFill>
          </a:ln>
          <a:scene3d>
            <a:camera prst="perspectiveLef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b="1" dirty="0" smtClean="0"/>
              <a:t>Аттъ</a:t>
            </a:r>
            <a:r>
              <a:rPr lang="en-US" b="1" dirty="0" smtClean="0"/>
              <a:t>ö</a:t>
            </a:r>
            <a:r>
              <a:rPr lang="ru-RU" b="1" dirty="0" smtClean="0"/>
              <a:t>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Спасибо за </a:t>
            </a:r>
            <a:r>
              <a:rPr lang="ru-RU" b="1" dirty="0" smtClean="0"/>
              <a:t>внимание!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http://cs4380.vk.com/u766784/141078263/x_95b9b57d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5000636"/>
            <a:ext cx="850112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3810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О малой родине в большой стране</a:t>
            </a:r>
            <a:endParaRPr lang="ru-RU" b="1" dirty="0"/>
          </a:p>
        </p:txBody>
      </p:sp>
      <p:pic>
        <p:nvPicPr>
          <p:cNvPr id="4" name="Содержимое 3" descr="http://cao-tayur.ru/img/map1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857364"/>
            <a:ext cx="6643734" cy="4071966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38100">
            <a:solidFill>
              <a:schemeClr val="tx1"/>
            </a:solidFill>
          </a:ln>
          <a:scene3d>
            <a:camera prst="perspectiveAbove"/>
            <a:lightRig rig="threePt" dir="t"/>
          </a:scene3d>
        </p:spPr>
        <p:txBody>
          <a:bodyPr>
            <a:normAutofit/>
          </a:bodyPr>
          <a:lstStyle/>
          <a:p>
            <a:r>
              <a:rPr lang="ru-RU" b="1" dirty="0" smtClean="0"/>
              <a:t>В добрый путь с книгой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Это </a:t>
            </a:r>
            <a:r>
              <a:rPr lang="ru-RU" b="1" dirty="0" smtClean="0"/>
              <a:t>Север - край  </a:t>
            </a:r>
            <a:r>
              <a:rPr lang="ru-RU" b="1" dirty="0" smtClean="0"/>
              <a:t>неповторимый</a:t>
            </a:r>
          </a:p>
          <a:p>
            <a:pPr algn="ctr">
              <a:buNone/>
            </a:pPr>
            <a:r>
              <a:rPr lang="ru-RU" b="1" dirty="0" smtClean="0"/>
              <a:t>Край отцов и Родина моя! </a:t>
            </a:r>
          </a:p>
          <a:p>
            <a:pPr algn="ctr">
              <a:buNone/>
            </a:pPr>
            <a:r>
              <a:rPr lang="ru-RU" dirty="0" smtClean="0"/>
              <a:t>                                        Альберт Ванеев 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http://cs304614.userapi.com/v304614440/2715/lHTiTYcWbH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71678"/>
            <a:ext cx="778674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  <a:solidFill>
            <a:srgbClr val="FFFF00"/>
          </a:solidFill>
          <a:ln w="28575">
            <a:solidFill>
              <a:schemeClr val="tx1"/>
            </a:solidFill>
          </a:ln>
          <a:scene3d>
            <a:camera prst="perspectiveLeft"/>
            <a:lightRig rig="threePt" dir="t"/>
          </a:scene3d>
        </p:spPr>
        <p:txBody>
          <a:bodyPr/>
          <a:lstStyle/>
          <a:p>
            <a:r>
              <a:rPr lang="ru-RU" b="1" dirty="0" smtClean="0"/>
              <a:t>Коми тур 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Аудиогид</a:t>
            </a:r>
          </a:p>
          <a:p>
            <a:r>
              <a:rPr lang="ru-RU" dirty="0" smtClean="0"/>
              <a:t>Уникальные места</a:t>
            </a:r>
          </a:p>
          <a:p>
            <a:r>
              <a:rPr lang="ru-RU" dirty="0" smtClean="0"/>
              <a:t>Красочные фото</a:t>
            </a:r>
          </a:p>
          <a:p>
            <a:r>
              <a:rPr lang="ru-RU" dirty="0" smtClean="0"/>
              <a:t>Оффлайн-карта</a:t>
            </a:r>
          </a:p>
          <a:p>
            <a:r>
              <a:rPr lang="en-US" dirty="0" smtClean="0"/>
              <a:t>GPS</a:t>
            </a:r>
            <a:r>
              <a:rPr lang="ru-RU" dirty="0" smtClean="0"/>
              <a:t>-навигация</a:t>
            </a:r>
          </a:p>
          <a:p>
            <a:r>
              <a:rPr lang="ru-RU" dirty="0" smtClean="0"/>
              <a:t>Немножко говорим по-коми</a:t>
            </a:r>
          </a:p>
          <a:p>
            <a:r>
              <a:rPr lang="ru-RU" dirty="0" smtClean="0"/>
              <a:t>Буклет в подарок</a:t>
            </a:r>
          </a:p>
          <a:p>
            <a:endParaRPr lang="ru-RU" dirty="0"/>
          </a:p>
        </p:txBody>
      </p:sp>
      <p:pic>
        <p:nvPicPr>
          <p:cNvPr id="8" name="Рисунок 7" descr="http://blog.bnkomi.ru/content/post/18084/%D0%AD%D0%BA%D1%81%D0%BF%D0%B5%D1%80%D1%82%D0%BD%D1%8B%D0%B9%20%D1%81%D0%BE%D0%B2%D0%B5%D1%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857364"/>
            <a:ext cx="321471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699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Можно</a:t>
            </a:r>
            <a:br>
              <a:rPr lang="ru-RU" dirty="0" smtClean="0"/>
            </a:br>
            <a:r>
              <a:rPr lang="ru-RU" dirty="0" smtClean="0"/>
              <a:t>путешествовать</a:t>
            </a:r>
            <a:r>
              <a:rPr lang="ru-RU" dirty="0" smtClean="0"/>
              <a:t>…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5050" y="273050"/>
            <a:ext cx="5283230" cy="6227784"/>
          </a:xfrm>
        </p:spPr>
        <p:txBody>
          <a:bodyPr/>
          <a:lstStyle/>
          <a:p>
            <a:r>
              <a:rPr lang="ru-RU" b="1" dirty="0" smtClean="0"/>
              <a:t>Бур лун, дона ёртьяс! </a:t>
            </a:r>
          </a:p>
          <a:p>
            <a:r>
              <a:rPr lang="ru-RU" b="1" dirty="0" smtClean="0"/>
              <a:t>Видза оланныд! </a:t>
            </a:r>
          </a:p>
          <a:p>
            <a:r>
              <a:rPr lang="ru-RU" b="1" dirty="0" smtClean="0"/>
              <a:t>Добро пожаловать в гостеприимную  Республику Коми !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28596" y="1357298"/>
            <a:ext cx="3008313" cy="506573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По железной дороге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На автомобиле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На катере или       теплоходе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На оленях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На собаках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На вездеходе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Самолетом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Вертолетом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Пешком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sz="1800" b="1" dirty="0" smtClean="0"/>
              <a:t>Территория </a:t>
            </a:r>
            <a:r>
              <a:rPr lang="ru-RU" sz="1800" b="1" dirty="0" smtClean="0"/>
              <a:t>- 416</a:t>
            </a:r>
            <a:r>
              <a:rPr lang="ru-RU" sz="1800" b="1" dirty="0" smtClean="0"/>
              <a:t>, 8 тыс.км </a:t>
            </a:r>
          </a:p>
          <a:p>
            <a:pPr algn="r"/>
            <a:r>
              <a:rPr lang="ru-RU" b="1" i="1" dirty="0" smtClean="0"/>
              <a:t>на которой  свободно разместятся  такие страны как: Великобритания, Нидерланды, Дания, Бельгия и </a:t>
            </a:r>
            <a:r>
              <a:rPr lang="ru-RU" b="1" i="1" dirty="0" smtClean="0"/>
              <a:t>Швейцария -  </a:t>
            </a:r>
            <a:r>
              <a:rPr lang="ru-RU" b="1" i="1" dirty="0" smtClean="0"/>
              <a:t>вместе взятые!</a:t>
            </a:r>
          </a:p>
          <a:p>
            <a:endParaRPr lang="ru-RU" dirty="0"/>
          </a:p>
        </p:txBody>
      </p:sp>
      <p:pic>
        <p:nvPicPr>
          <p:cNvPr id="7" name="Рисунок 6" descr="http://www1.komistat.ru/mapkomi/Images/map_komi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857496"/>
            <a:ext cx="407196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Правила путешественника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954591"/>
          </a:xfrm>
          <a:prstGeom prst="doubleWave">
            <a:avLst>
              <a:gd name="adj1" fmla="val 6250"/>
              <a:gd name="adj2" fmla="val 171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Любое путешествие начинается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 smtClean="0"/>
              <a:t>выбора </a:t>
            </a:r>
            <a:r>
              <a:rPr lang="ru-RU" dirty="0" smtClean="0"/>
              <a:t>места  и маршрута,  </a:t>
            </a:r>
          </a:p>
          <a:p>
            <a:r>
              <a:rPr lang="ru-RU" dirty="0" smtClean="0"/>
              <a:t>выбора </a:t>
            </a:r>
            <a:r>
              <a:rPr lang="ru-RU" dirty="0" smtClean="0"/>
              <a:t>транспорта, </a:t>
            </a:r>
          </a:p>
          <a:p>
            <a:r>
              <a:rPr lang="ru-RU" dirty="0" smtClean="0"/>
              <a:t>укладки чемодана, дорожной </a:t>
            </a:r>
            <a:r>
              <a:rPr lang="ru-RU" dirty="0" smtClean="0"/>
              <a:t>сумки, </a:t>
            </a:r>
            <a:endParaRPr lang="ru-RU" dirty="0" smtClean="0"/>
          </a:p>
          <a:p>
            <a:r>
              <a:rPr lang="ru-RU" dirty="0" smtClean="0"/>
              <a:t>с</a:t>
            </a:r>
            <a:r>
              <a:rPr lang="ru-RU" dirty="0" smtClean="0"/>
              <a:t>оставления </a:t>
            </a:r>
            <a:r>
              <a:rPr lang="ru-RU" dirty="0" smtClean="0"/>
              <a:t>с</a:t>
            </a:r>
            <a:r>
              <a:rPr lang="ru-RU" dirty="0" smtClean="0"/>
              <a:t>писка  </a:t>
            </a:r>
            <a:r>
              <a:rPr lang="ru-RU" dirty="0" smtClean="0"/>
              <a:t>предметов и вещей, которые нужны   в дороге.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  <a:scene3d>
            <a:camera prst="perspectiveAbove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возьмем в дорогу?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Пестерь или рюкзак?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Любое путешествие начинается с укладки…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Пестерь=рюкзак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857224" y="2500306"/>
          <a:ext cx="3357586" cy="3603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http://handclub.ru/media/img/items/2010/05/26/127486495347924_original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2571744"/>
            <a:ext cx="2786082" cy="158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sportdelux.ru/upload/iblock/e3c/exolfy%20Mission%2077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4429132"/>
            <a:ext cx="200026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Чудеса из рюкзака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r>
              <a:rPr lang="ru-RU" dirty="0" smtClean="0"/>
              <a:t>Выберем маршрут и уточним </a:t>
            </a:r>
            <a:r>
              <a:rPr lang="ru-RU" dirty="0" smtClean="0"/>
              <a:t>остановки.</a:t>
            </a:r>
            <a:endParaRPr lang="ru-RU" dirty="0" smtClean="0"/>
          </a:p>
          <a:p>
            <a:r>
              <a:rPr lang="ru-RU" dirty="0" smtClean="0"/>
              <a:t>Обычные предметы- помощники </a:t>
            </a:r>
            <a:r>
              <a:rPr lang="ru-RU" dirty="0" err="1" smtClean="0"/>
              <a:t>аудиогида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1026" name="Form"/>
          <p:cNvSpPr>
            <a:spLocks noEditPoints="1" noChangeArrowheads="1"/>
          </p:cNvSpPr>
          <p:nvPr/>
        </p:nvSpPr>
        <p:spPr bwMode="auto">
          <a:xfrm>
            <a:off x="714348" y="2714620"/>
            <a:ext cx="8072494" cy="400052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4740 w 21600"/>
              <a:gd name="T15" fmla="*/ 1309 h 21600"/>
              <a:gd name="T16" fmla="*/ 19410 w 21600"/>
              <a:gd name="T17" fmla="*/ 163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b="1" dirty="0" smtClean="0"/>
              <a:t>Блокнот, записная книжка</a:t>
            </a:r>
          </a:p>
          <a:p>
            <a:r>
              <a:rPr lang="ru-RU" sz="2400" b="1" dirty="0" smtClean="0"/>
              <a:t>Книга</a:t>
            </a:r>
          </a:p>
          <a:p>
            <a:r>
              <a:rPr lang="ru-RU" sz="2400" b="1" dirty="0" smtClean="0"/>
              <a:t>Сувениры: варежки, туесок из бересты</a:t>
            </a:r>
          </a:p>
          <a:p>
            <a:r>
              <a:rPr lang="ru-RU" sz="2400" b="1" dirty="0" smtClean="0"/>
              <a:t>Бутылка воды</a:t>
            </a:r>
          </a:p>
          <a:p>
            <a:r>
              <a:rPr lang="ru-RU" sz="2400" b="1" dirty="0" err="1" smtClean="0"/>
              <a:t>Комароффф</a:t>
            </a:r>
            <a:r>
              <a:rPr lang="ru-RU" sz="2400" b="1" dirty="0" smtClean="0"/>
              <a:t>!!! - </a:t>
            </a:r>
            <a:r>
              <a:rPr lang="ru-RU" sz="2400" b="1" dirty="0" err="1" smtClean="0"/>
              <a:t>антикомарин</a:t>
            </a:r>
            <a:endParaRPr lang="ru-RU" sz="2400" b="1" dirty="0" smtClean="0"/>
          </a:p>
          <a:p>
            <a:r>
              <a:rPr lang="ru-RU" sz="2400" b="1" dirty="0" smtClean="0"/>
              <a:t>«Сёмга</a:t>
            </a:r>
            <a:r>
              <a:rPr lang="ru-RU" sz="2400" b="1" dirty="0" smtClean="0"/>
              <a:t>» - рыбные </a:t>
            </a:r>
            <a:r>
              <a:rPr lang="ru-RU" sz="2400" b="1" dirty="0" smtClean="0"/>
              <a:t>консервы </a:t>
            </a:r>
          </a:p>
          <a:p>
            <a:r>
              <a:rPr lang="ru-RU" sz="2400" b="1" dirty="0" smtClean="0"/>
              <a:t>Черинянь</a:t>
            </a:r>
          </a:p>
          <a:p>
            <a:r>
              <a:rPr lang="ru-RU" sz="2400" b="1" dirty="0" smtClean="0"/>
              <a:t>Фотоаппарат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2032</TotalTime>
  <Words>538</Words>
  <Application>Microsoft Office PowerPoint</Application>
  <PresentationFormat>Экран (4:3)</PresentationFormat>
  <Paragraphs>131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Информация  от  модельной библиотеки  п. Каджером </vt:lpstr>
      <vt:lpstr>Pro книгу Республика Коми.   Достопримечательности, памятники, события.  Путеводитель  </vt:lpstr>
      <vt:lpstr>О малой родине в большой стране</vt:lpstr>
      <vt:lpstr>В добрый путь с книгой</vt:lpstr>
      <vt:lpstr>Коми тур </vt:lpstr>
      <vt:lpstr>Можно путешествовать… </vt:lpstr>
      <vt:lpstr>Правила путешественника</vt:lpstr>
      <vt:lpstr>Что возьмем в дорогу?  Пестерь или рюкзак?</vt:lpstr>
      <vt:lpstr>Чудеса из рюкзака</vt:lpstr>
      <vt:lpstr>Виртуальное путешествие  начинается… </vt:lpstr>
      <vt:lpstr> Республика Коми</vt:lpstr>
      <vt:lpstr>                  Столица </vt:lpstr>
      <vt:lpstr>Сысольский район Центр - село Визинга  </vt:lpstr>
      <vt:lpstr>Сыктывдинский район  Центр  - село Выльгорт</vt:lpstr>
      <vt:lpstr>Усть-Вымский район Центр - село Айкино</vt:lpstr>
      <vt:lpstr>Вуктыльский район Центр - г. Вуктыл</vt:lpstr>
      <vt:lpstr>Усть-Цилемский район Центр - с. Усть-Цильма</vt:lpstr>
      <vt:lpstr>Усинский район Центр - г. Усинск</vt:lpstr>
      <vt:lpstr>Печорский район  Центр- г. Печора</vt:lpstr>
      <vt:lpstr>Троицко-Печорский район Центр - с. Троицко-Печорск</vt:lpstr>
      <vt:lpstr>Краеведческий  бестселлер  о Республике Коми</vt:lpstr>
      <vt:lpstr>Узнайте больше о Коми крае</vt:lpstr>
      <vt:lpstr>Аттъö!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 от  модельной библиотеки  п. Каджером фото или логотип</dc:title>
  <dc:creator>эля</dc:creator>
  <cp:lastModifiedBy>ОМО2</cp:lastModifiedBy>
  <cp:revision>222</cp:revision>
  <dcterms:created xsi:type="dcterms:W3CDTF">2016-03-09T06:49:39Z</dcterms:created>
  <dcterms:modified xsi:type="dcterms:W3CDTF">2016-09-19T12:19:30Z</dcterms:modified>
</cp:coreProperties>
</file>