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7" r:id="rId8"/>
    <p:sldId id="278" r:id="rId9"/>
    <p:sldId id="280" r:id="rId10"/>
    <p:sldId id="279" r:id="rId11"/>
    <p:sldId id="281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97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90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283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973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25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268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641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39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22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303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474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4AE9B-3018-407F-934F-20AD080DD48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6C94A-BF8C-4702-BDF6-DFC82F432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8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"/>
            <a:ext cx="12192000" cy="68546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47646" y="2181049"/>
            <a:ext cx="7592292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Видеоредакторы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монтажа и обработки видео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09746" y="564588"/>
            <a:ext cx="4482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профессионального мастерства.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БиблиоМастер-2021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iqwyd-take-it-e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609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7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3000"/>
    </mc:Choice>
    <mc:Fallback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404" y="2751"/>
            <a:ext cx="3298222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89" y="1407113"/>
            <a:ext cx="8617415" cy="4840344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уже один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профессиональных редакторов, который может многое.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посмотреть на интерфейс программы, то новичку он явно будет сложен на вид, но со временем привыкнуть можно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Vegas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есть огромное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эффектов, работа со звуком, поддержка большого числа форматов видео.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программа не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бесплатна,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есть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пробная версия на 30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дней с полным функционалом.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89" y="560264"/>
            <a:ext cx="10322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Sony Vegas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97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977"/>
            <a:ext cx="11321512" cy="4139685"/>
          </a:xfrm>
        </p:spPr>
        <p:txBody>
          <a:bodyPr>
            <a:normAutofit/>
          </a:bodyPr>
          <a:lstStyle/>
          <a:p>
            <a:pPr algn="just"/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по обработке видео очень много. Они не все бесплатные. И каждая из них требует времени для изучения.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вас появится желание получить практические навыки в работе с видеоредактором, вам с радостью помогут в  организационно-методическом отделе Центральной библиотеки. Мы покажем основные принципы работы в программах на основе тех, что установлены на ПК в Центральной библиотеке.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28" y="4062734"/>
            <a:ext cx="8944849" cy="27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13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908" y="1205634"/>
            <a:ext cx="7920163" cy="484034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вас появились вопросы или вы хотите проговорить свою идею – вам с радостью помогут в  организационно-методическом отделе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библиотеки!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96486" y="1115708"/>
            <a:ext cx="9635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73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3" y="2929179"/>
            <a:ext cx="3097571" cy="37902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090" y="603165"/>
            <a:ext cx="7869383" cy="5647748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Печорская ЦБС объявила конкурс профессионального мастерства «БиблиоМастер-2021: Добро пожаловать!».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приурочен к знаменательной дате – 45-летнему юбилею Печорской централизованной библиотечной системы.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конкурсе размещено на официальном сайте МБУ «ПМЦБС» в разделе «Коллегам» – «Конкурсы».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775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3279" r="9515"/>
          <a:stretch/>
        </p:blipFill>
        <p:spPr>
          <a:xfrm>
            <a:off x="278973" y="2495226"/>
            <a:ext cx="3626603" cy="420867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090" y="603165"/>
            <a:ext cx="7869383" cy="5647748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БиблиоМастера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библиотекари примут участие в Школе профессионального мастерства. 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вам познакомиться со второй лекцией (презентацией) «Видеоредакторы для монтажа и обработки видео».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2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17" y="3039324"/>
            <a:ext cx="3019117" cy="3697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090" y="603165"/>
            <a:ext cx="7869383" cy="5647748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рассмотрим с вами тему видеоредакторов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монтажа и обработки видео для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ПК.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оператор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будь он профессионалом или новичком, должен понимать, что, снимая любое видео, его нужно обрабатывать.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обработкой видео понимается: обрезка ненужных частей, наложение эффектов и звукового сопровождения, монтаж самого видео в нужном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формате и т.д.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86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2454025"/>
            <a:ext cx="3627434" cy="42127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090" y="603165"/>
            <a:ext cx="7869383" cy="5647748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7090" y="1732637"/>
            <a:ext cx="7654168" cy="3707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видеоредакторов существует огромное количество, новичку очень сложно сделать выбор, ведь он может не обладать соответствующими знаниями работы с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ними.</a:t>
            </a:r>
          </a:p>
          <a:p>
            <a:pPr marL="0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мы рассмотрим несколько из них, с которыми справится любой.</a:t>
            </a:r>
          </a:p>
          <a:p>
            <a:pPr marL="0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11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2" b="8783"/>
          <a:stretch/>
        </p:blipFill>
        <p:spPr>
          <a:xfrm rot="16200000">
            <a:off x="7105942" y="1782273"/>
            <a:ext cx="6850310" cy="33011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89" y="1252127"/>
            <a:ext cx="8882011" cy="4840344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программа для монтажа видео на русском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языке самая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дружелюбная по отношению к пользователю. Особого внимания заслуживает встроенная база эффектов 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переходов.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программе понятный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интерфейс на русском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языке; много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эффектов 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переходов; быстрая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фона в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видео; низкие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системные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требования; добавление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и замена звука в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89" y="560989"/>
            <a:ext cx="10322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ВидеоМОНТАЖ </a:t>
            </a:r>
          </a:p>
        </p:txBody>
      </p:sp>
    </p:spTree>
    <p:extLst>
      <p:ext uri="{BB962C8B-B14F-4D97-AF65-F5344CB8AC3E}">
        <p14:creationId xmlns:p14="http://schemas.microsoft.com/office/powerpoint/2010/main" val="1318810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703" y="1515599"/>
            <a:ext cx="8511487" cy="4840344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умолчанию эта программа встроена в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XP и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Vista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современных версиях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операционной системы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не установлено,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пользователям предлагается загрузить вместо него Киностудию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программа довольно распространённая;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освоении; в нее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эффектов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7118" y="560261"/>
            <a:ext cx="7130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 Movie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 Live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3298222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5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762" y="0"/>
            <a:ext cx="3298222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89" y="1546595"/>
            <a:ext cx="8729611" cy="4840344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Movavi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Editor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популярный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видеоредактор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обладающий одним из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удобным меню.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предназначена для создания клипов из фото и отрезков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 можно применять красочные переходы, добавлять эффекты, накладывать текстовые блоки, сноски, стрелки и другие фигуры.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989" y="560264"/>
            <a:ext cx="10322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Movavi Video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Editor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98222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8627" y="1546595"/>
            <a:ext cx="8231082" cy="4840344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бесплатная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видео.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поддерживает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всевозможные форматы 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снимать видео с устройств и экрана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монитора.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Понятная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область, где можно выполнять все манипуляции с видеороликами, также можно настраивать необходимые параметры для мобильных устройств. В программе можно работать даже со звуком, то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всячески его изменять и даже создать свой звуковой ряд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1100" y="560264"/>
            <a:ext cx="4836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VideoPad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Editor 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000">
        <p15:prstTrans prst="crush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277</Words>
  <Application>Microsoft Office PowerPoint</Application>
  <PresentationFormat>Широкоэкранный</PresentationFormat>
  <Paragraphs>22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Видеоредакторы для монтажа и обработки видео</vt:lpstr>
      <vt:lpstr>В 2021 году Печорская ЦБС объявила конкурс профессионального мастерства «БиблиоМастер-2021: Добро пожаловать!».  Конкурс приурочен к знаменательной дате – 45-летнему юбилею Печорской централизованной библиотечной системы.  Положение о конкурсе размещено на официальном сайте МБУ «ПМЦБС» в разделе «Коллегам» – «Конкурсы».</vt:lpstr>
      <vt:lpstr>В рамках БиблиоМастера библиотекари примут участие в Школе профессионального мастерства.   Предлагаем вам познакомиться со второй лекцией (презентацией) «Видеоредакторы для монтажа и обработки видео».</vt:lpstr>
      <vt:lpstr>Сегодня мы рассмотрим с вами тему видеоредакторов для монтажа и обработки видео для ПК.  Каждый оператор, будь он профессионалом или новичком, должен понимать, что, снимая любое видео, его нужно обрабатывать.   Под обработкой видео понимается: обрезка ненужных частей, наложение эффектов и звукового сопровождения, монтаж самого видео в нужном формате и т.д.</vt:lpstr>
      <vt:lpstr> </vt:lpstr>
      <vt:lpstr>Эта программа для монтажа видео на русском языке самая дружелюбная по отношению к пользователю. Особого внимания заслуживает встроенная база эффектов и переходов.  В данной программе понятный интерфейс на русском языке; много эффектов и переходов; быстрая замена фона в видео; низкие системные требования; добавление музыки и замена звука в видео.</vt:lpstr>
      <vt:lpstr>По умолчанию эта программа встроена в Windows XP и Vista. В современных версиях операционной системы это программное обеспечение уже не установлено, но на сайте Microsoft пользователям предлагается загрузить вместо него Киностудию Windows Live.   Данная программа довольно распространённая; лёгка в освоении; в нее встроенна библиотека эффектов.</vt:lpstr>
      <vt:lpstr>Movavi Video Editor – популярный видеоредактор, обладающий одним из удобным меню. Программа предназначена для создания клипов из фото и отрезков видео.  В ней можно применять красочные переходы, добавлять эффекты, накладывать текстовые блоки, сноски, стрелки и другие фигуры. </vt:lpstr>
      <vt:lpstr>Еще одна бесплатная программа для работы с видео. Она поддерживает всевозможные форматы и позволяет снимать видео с устройств и экрана монитора.  Понятная рабочая область, где можно выполнять все манипуляции с видеороликами, также можно настраивать необходимые параметры для мобильных устройств. В программе можно работать даже со звуком, то есть всячески его изменять и даже создать свой звуковой ряд. </vt:lpstr>
      <vt:lpstr>Это уже один из профессиональных редакторов, который может многое. Если посмотреть на интерфейс программы, то новичку он явно будет сложен на вид, но со временем привыкнуть можно.   В Vegas Pro есть огромное количество эффектов, работа со звуком, поддержка большого числа форматов видео. Данная программа не бесплатна, но есть и пробная версия на 30 дней с полным функционалом.</vt:lpstr>
      <vt:lpstr>Программ по обработке видео очень много. Они не все бесплатные. И каждая из них требует времени для изучения.  Если у вас появится желание получить практические навыки в работе с видеоредактором, вам с радостью помогут в  организационно-методическом отделе Центральной библиотеки. Мы покажем основные принципы работы в программах на основе тех, что установлены на ПК в Центральной библиотеке. </vt:lpstr>
      <vt:lpstr>Если у вас появились вопросы или вы хотите проговорить свою идею – вам с радостью помогут в  организационно-методическом отделе Центральной библиотеки!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«Основные правила удачной видеосъемки»</dc:title>
  <dc:creator>Цод</dc:creator>
  <cp:lastModifiedBy>Цод</cp:lastModifiedBy>
  <cp:revision>46</cp:revision>
  <dcterms:created xsi:type="dcterms:W3CDTF">2021-03-16T09:45:31Z</dcterms:created>
  <dcterms:modified xsi:type="dcterms:W3CDTF">2021-04-19T10:58:35Z</dcterms:modified>
</cp:coreProperties>
</file>